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8"/>
  </p:notesMasterIdLst>
  <p:sldIdLst>
    <p:sldId id="257" r:id="rId5"/>
    <p:sldId id="377" r:id="rId6"/>
    <p:sldId id="383" r:id="rId7"/>
    <p:sldId id="368" r:id="rId8"/>
    <p:sldId id="328" r:id="rId9"/>
    <p:sldId id="369" r:id="rId10"/>
    <p:sldId id="329" r:id="rId11"/>
    <p:sldId id="330" r:id="rId12"/>
    <p:sldId id="336" r:id="rId13"/>
    <p:sldId id="375" r:id="rId14"/>
    <p:sldId id="337" r:id="rId15"/>
    <p:sldId id="370" r:id="rId16"/>
    <p:sldId id="331" r:id="rId17"/>
    <p:sldId id="332" r:id="rId18"/>
    <p:sldId id="333" r:id="rId19"/>
    <p:sldId id="359" r:id="rId20"/>
    <p:sldId id="381" r:id="rId21"/>
    <p:sldId id="363" r:id="rId22"/>
    <p:sldId id="366" r:id="rId23"/>
    <p:sldId id="335" r:id="rId24"/>
    <p:sldId id="338" r:id="rId25"/>
    <p:sldId id="339" r:id="rId26"/>
    <p:sldId id="360" r:id="rId27"/>
    <p:sldId id="341" r:id="rId28"/>
    <p:sldId id="342" r:id="rId29"/>
    <p:sldId id="340" r:id="rId30"/>
    <p:sldId id="376" r:id="rId31"/>
    <p:sldId id="352" r:id="rId32"/>
    <p:sldId id="351" r:id="rId33"/>
    <p:sldId id="345" r:id="rId34"/>
    <p:sldId id="371" r:id="rId35"/>
    <p:sldId id="344" r:id="rId36"/>
    <p:sldId id="343" r:id="rId37"/>
    <p:sldId id="356" r:id="rId38"/>
    <p:sldId id="357" r:id="rId39"/>
    <p:sldId id="378" r:id="rId40"/>
    <p:sldId id="379" r:id="rId41"/>
    <p:sldId id="364" r:id="rId42"/>
    <p:sldId id="382" r:id="rId43"/>
    <p:sldId id="365" r:id="rId44"/>
    <p:sldId id="346" r:id="rId45"/>
    <p:sldId id="374" r:id="rId46"/>
    <p:sldId id="373" r:id="rId47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84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169" autoAdjust="0"/>
  </p:normalViewPr>
  <p:slideViewPr>
    <p:cSldViewPr snapToGrid="0">
      <p:cViewPr varScale="1">
        <p:scale>
          <a:sx n="32" d="100"/>
          <a:sy n="32" d="100"/>
        </p:scale>
        <p:origin x="535" y="53"/>
      </p:cViewPr>
      <p:guideLst>
        <p:guide orient="horz" pos="4184"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C7D9C-AEAC-419E-B38E-7BD468A3DF2B}" type="datetimeFigureOut">
              <a:rPr lang="nb-NO" smtClean="0"/>
              <a:t>15.05.2019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8F102-03BD-4FE4-A931-7DB8236D9E6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60283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bebenita.github.io/WasmExplorer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8F102-03BD-4FE4-A931-7DB8236D9E60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665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https://mbebenita.github.io/WasmExplorer/</a:t>
            </a:r>
            <a:endParaRPr lang="pl-PL" sz="2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2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int add(int a, int b) {  return a + b;}</a:t>
            </a:r>
            <a:endParaRPr lang="pl-PL" dirty="0"/>
          </a:p>
          <a:p>
            <a:endParaRPr lang="pl-PL" dirty="0"/>
          </a:p>
          <a:p>
            <a:r>
              <a:rPr lang="pl-PL" dirty="0"/>
              <a:t>Pokaże wam teraz jak wyglądają bebechy </a:t>
            </a:r>
            <a:r>
              <a:rPr lang="pl-PL" dirty="0" err="1"/>
              <a:t>WebAssembly</a:t>
            </a:r>
            <a:r>
              <a:rPr lang="pl-PL" dirty="0"/>
              <a:t>. W tym celu użyję strony stworzonej przez programistów z Mozilli – gdzie w </a:t>
            </a:r>
            <a:r>
              <a:rPr lang="pl-PL" dirty="0" err="1"/>
              <a:t>latwy</a:t>
            </a:r>
            <a:r>
              <a:rPr lang="pl-PL" dirty="0"/>
              <a:t> sposób można przekompilować sobie kod napisany w C na </a:t>
            </a:r>
            <a:r>
              <a:rPr lang="pl-PL" dirty="0" err="1"/>
              <a:t>binarą</a:t>
            </a:r>
            <a:r>
              <a:rPr lang="pl-PL" dirty="0"/>
              <a:t> postać </a:t>
            </a:r>
            <a:r>
              <a:rPr lang="pl-PL" dirty="0" err="1"/>
              <a:t>wasm</a:t>
            </a:r>
            <a:r>
              <a:rPr lang="pl-PL" dirty="0"/>
              <a:t>. Użyję </a:t>
            </a:r>
            <a:r>
              <a:rPr lang="pl-PL" dirty="0" err="1"/>
              <a:t>prostę</a:t>
            </a:r>
            <a:r>
              <a:rPr lang="pl-PL" dirty="0"/>
              <a:t> funkcji do dodawania dwóch liczb. W prawej zakładce widać skompilowany binarny kod. W środkowej zakładce macie kod skompilowany do specjalnego formatu czytelnego dla ludzi widać w nim deklarację nowej funkcji i użycie metod do operacji na </a:t>
            </a:r>
            <a:r>
              <a:rPr lang="pl-PL" dirty="0" err="1"/>
              <a:t>intach</a:t>
            </a:r>
            <a:r>
              <a:rPr lang="pl-PL" dirty="0"/>
              <a:t>. Ten kompilator zawiera też kilka przykładów bardziej zaawansowanych funkcji, jak np. </a:t>
            </a:r>
            <a:r>
              <a:rPr lang="pl-PL" dirty="0" err="1"/>
              <a:t>qsort</a:t>
            </a:r>
            <a:r>
              <a:rPr lang="pl-P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8F102-03BD-4FE4-A931-7DB8236D9E60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1273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8F102-03BD-4FE4-A931-7DB8236D9E60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871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8F102-03BD-4FE4-A931-7DB8236D9E60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9270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</a:t>
            </a:r>
          </a:p>
          <a:p>
            <a:r>
              <a:rPr lang="pl-PL" sz="2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Platform.uno</a:t>
            </a:r>
            <a:r>
              <a:rPr lang="pl-PL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pl-PL" sz="2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xaml</a:t>
            </a:r>
            <a:r>
              <a:rPr lang="pl-PL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 </a:t>
            </a:r>
            <a:r>
              <a:rPr lang="pl-PL" sz="2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mobilki</a:t>
            </a:r>
            <a:r>
              <a:rPr lang="pl-PL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desktopa i www, ma wspierać </a:t>
            </a:r>
            <a:r>
              <a:rPr lang="pl-PL" sz="2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silverlighta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8F102-03BD-4FE4-A931-7DB8236D9E60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3761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8F102-03BD-4FE4-A931-7DB8236D9E60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71270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Projekt </a:t>
            </a:r>
            <a:r>
              <a:rPr lang="pl-PL" dirty="0" err="1"/>
              <a:t>blazor</a:t>
            </a:r>
            <a:r>
              <a:rPr lang="pl-PL" dirty="0"/>
              <a:t> + </a:t>
            </a:r>
            <a:r>
              <a:rPr lang="pl-PL" dirty="0" err="1"/>
              <a:t>todo</a:t>
            </a:r>
            <a:r>
              <a:rPr lang="pl-PL" dirty="0"/>
              <a:t> + </a:t>
            </a:r>
            <a:r>
              <a:rPr lang="pl-PL" dirty="0" err="1"/>
              <a:t>generated</a:t>
            </a:r>
            <a:r>
              <a:rPr lang="pl-PL" dirty="0"/>
              <a:t> data from lib12 </a:t>
            </a:r>
            <a:r>
              <a:rPr lang="pl-PL" dirty="0" err="1"/>
              <a:t>api</a:t>
            </a:r>
            <a:endParaRPr lang="pl-PL" dirty="0"/>
          </a:p>
          <a:p>
            <a:r>
              <a:rPr lang="pl-PL" dirty="0"/>
              <a:t>Logika zapisana jest w sekcji @</a:t>
            </a:r>
            <a:r>
              <a:rPr lang="pl-PL" dirty="0" err="1"/>
              <a:t>functions</a:t>
            </a:r>
            <a:r>
              <a:rPr lang="pl-PL" dirty="0"/>
              <a:t>{}</a:t>
            </a:r>
          </a:p>
          <a:p>
            <a:r>
              <a:rPr lang="pl-PL" dirty="0"/>
              <a:t>Metody typu </a:t>
            </a:r>
            <a:r>
              <a:rPr lang="pl-PL" dirty="0" err="1"/>
              <a:t>OnInit</a:t>
            </a:r>
            <a:r>
              <a:rPr lang="pl-PL" dirty="0"/>
              <a:t> (+</a:t>
            </a:r>
            <a:r>
              <a:rPr lang="pl-PL" dirty="0" err="1"/>
              <a:t>async</a:t>
            </a:r>
            <a:r>
              <a:rPr lang="pl-PL" dirty="0"/>
              <a:t>) do </a:t>
            </a:r>
            <a:r>
              <a:rPr lang="pl-PL" dirty="0" err="1"/>
              <a:t>lifecycle’u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8F102-03BD-4FE4-A931-7DB8236D9E60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1637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8F102-03BD-4FE4-A931-7DB8236D9E60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23693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18" Type="http://schemas.openxmlformats.org/officeDocument/2006/relationships/image" Target="../media/image38.tif"/><Relationship Id="rId3" Type="http://schemas.openxmlformats.org/officeDocument/2006/relationships/image" Target="../media/image23.png"/><Relationship Id="rId21" Type="http://schemas.openxmlformats.org/officeDocument/2006/relationships/image" Target="../media/image41.tif"/><Relationship Id="rId7" Type="http://schemas.openxmlformats.org/officeDocument/2006/relationships/image" Target="../media/image27.tif"/><Relationship Id="rId12" Type="http://schemas.openxmlformats.org/officeDocument/2006/relationships/image" Target="../media/image32.tif"/><Relationship Id="rId17" Type="http://schemas.openxmlformats.org/officeDocument/2006/relationships/image" Target="../media/image37.jpeg"/><Relationship Id="rId25" Type="http://schemas.openxmlformats.org/officeDocument/2006/relationships/image" Target="../media/image45.jpeg"/><Relationship Id="rId2" Type="http://schemas.openxmlformats.org/officeDocument/2006/relationships/image" Target="../media/image22.jpeg"/><Relationship Id="rId16" Type="http://schemas.openxmlformats.org/officeDocument/2006/relationships/image" Target="../media/image36.jpeg"/><Relationship Id="rId20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tif"/><Relationship Id="rId11" Type="http://schemas.openxmlformats.org/officeDocument/2006/relationships/image" Target="../media/image31.tif"/><Relationship Id="rId24" Type="http://schemas.openxmlformats.org/officeDocument/2006/relationships/image" Target="../media/image44.tif"/><Relationship Id="rId5" Type="http://schemas.openxmlformats.org/officeDocument/2006/relationships/image" Target="../media/image25.png"/><Relationship Id="rId15" Type="http://schemas.openxmlformats.org/officeDocument/2006/relationships/image" Target="../media/image35.tif"/><Relationship Id="rId23" Type="http://schemas.openxmlformats.org/officeDocument/2006/relationships/image" Target="../media/image43.tif"/><Relationship Id="rId10" Type="http://schemas.openxmlformats.org/officeDocument/2006/relationships/image" Target="../media/image30.jpeg"/><Relationship Id="rId19" Type="http://schemas.openxmlformats.org/officeDocument/2006/relationships/image" Target="../media/image39.jpeg"/><Relationship Id="rId4" Type="http://schemas.openxmlformats.org/officeDocument/2006/relationships/image" Target="../media/image24.tif"/><Relationship Id="rId9" Type="http://schemas.openxmlformats.org/officeDocument/2006/relationships/image" Target="../media/image29.tif"/><Relationship Id="rId14" Type="http://schemas.openxmlformats.org/officeDocument/2006/relationships/image" Target="../media/image34.jpeg"/><Relationship Id="rId22" Type="http://schemas.openxmlformats.org/officeDocument/2006/relationships/image" Target="../media/image42.jpe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3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9.png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3.jp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4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xplan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 userDrawn="1"/>
        </p:nvSpPr>
        <p:spPr>
          <a:xfrm>
            <a:off x="1924578" y="912812"/>
            <a:ext cx="9069092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7500" i="0">
                <a:latin typeface="+mn-lt"/>
                <a:ea typeface="+mn-ea"/>
                <a:cs typeface="+mn-cs"/>
                <a:sym typeface="Volte Semibold"/>
              </a:defRPr>
            </a:lvl1pPr>
          </a:lstStyle>
          <a:p>
            <a:r>
              <a:t>Quick start guide</a:t>
            </a:r>
          </a:p>
        </p:txBody>
      </p:sp>
      <p:sp>
        <p:nvSpPr>
          <p:cNvPr id="6" name="Shape 3"/>
          <p:cNvSpPr/>
          <p:nvPr userDrawn="1"/>
        </p:nvSpPr>
        <p:spPr>
          <a:xfrm>
            <a:off x="2036233" y="2622973"/>
            <a:ext cx="7938576" cy="163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584200">
              <a:lnSpc>
                <a:spcPts val="4500"/>
              </a:lnSpc>
              <a:defRPr sz="3000" b="1" i="0" spc="0"/>
            </a:pPr>
            <a:r>
              <a:rPr dirty="0"/>
              <a:t>Remember:</a:t>
            </a:r>
          </a:p>
          <a:p>
            <a:pPr algn="l" defTabSz="584200">
              <a:lnSpc>
                <a:spcPct val="110000"/>
              </a:lnSpc>
              <a:spcBef>
                <a:spcPts val="2000"/>
              </a:spcBef>
              <a:defRPr sz="3000" i="0" spc="0"/>
            </a:pPr>
            <a:r>
              <a:rPr dirty="0"/>
              <a:t>Download the Making Waves fonts from the brand site (Volte and </a:t>
            </a:r>
            <a:r>
              <a:rPr dirty="0" err="1"/>
              <a:t>Aften</a:t>
            </a:r>
            <a:r>
              <a:rPr dirty="0"/>
              <a:t> Screen).</a:t>
            </a:r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2080727" y="4722117"/>
            <a:ext cx="3779408" cy="2125918"/>
          </a:xfrm>
          <a:prstGeom prst="rect">
            <a:avLst/>
          </a:prstGeom>
          <a:ln w="25400">
            <a:miter lim="400000"/>
          </a:ln>
          <a:effectLst>
            <a:outerShdw blurRad="635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8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6229268" y="4722117"/>
            <a:ext cx="3779407" cy="2125918"/>
          </a:xfrm>
          <a:prstGeom prst="rect">
            <a:avLst/>
          </a:prstGeom>
          <a:ln w="25400">
            <a:miter lim="400000"/>
          </a:ln>
          <a:effectLst>
            <a:outerShdw blurRad="635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9" name="Shape 6"/>
          <p:cNvSpPr/>
          <p:nvPr userDrawn="1"/>
        </p:nvSpPr>
        <p:spPr>
          <a:xfrm>
            <a:off x="2081577" y="6982758"/>
            <a:ext cx="819672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584200">
              <a:lnSpc>
                <a:spcPts val="4500"/>
              </a:lnSpc>
              <a:defRPr sz="3000" b="1" i="0" spc="0"/>
            </a:pPr>
            <a:r>
              <a:rPr dirty="0"/>
              <a:t>Step 1:</a:t>
            </a:r>
          </a:p>
          <a:p>
            <a:pPr algn="l" defTabSz="584200">
              <a:lnSpc>
                <a:spcPct val="110000"/>
              </a:lnSpc>
              <a:spcBef>
                <a:spcPts val="2000"/>
              </a:spcBef>
              <a:defRPr sz="3000" i="0" spc="0"/>
            </a:pPr>
            <a:r>
              <a:rPr dirty="0"/>
              <a:t>Always use these two slides as an introduction.</a:t>
            </a:r>
          </a:p>
        </p:txBody>
      </p:sp>
      <p:pic>
        <p:nvPicPr>
          <p:cNvPr id="10" name="pasted-image.pdf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2854462" y="1072758"/>
            <a:ext cx="3779408" cy="2125917"/>
          </a:xfrm>
          <a:prstGeom prst="rect">
            <a:avLst/>
          </a:prstGeom>
          <a:ln w="25400">
            <a:miter lim="400000"/>
          </a:ln>
          <a:effectLst>
            <a:outerShdw blurRad="635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1" name="Shape 8"/>
          <p:cNvSpPr/>
          <p:nvPr userDrawn="1"/>
        </p:nvSpPr>
        <p:spPr>
          <a:xfrm>
            <a:off x="12854462" y="3504565"/>
            <a:ext cx="1016899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3700"/>
              </a:lnSpc>
              <a:defRPr sz="2300" i="0"/>
            </a:lvl1pPr>
          </a:lstStyle>
          <a:p>
            <a:r>
              <a:rPr dirty="0"/>
              <a:t>If you’re talking about Making Waves, there are pre made slides in the theme. </a:t>
            </a:r>
          </a:p>
        </p:txBody>
      </p:sp>
      <p:pic>
        <p:nvPicPr>
          <p:cNvPr id="12" name="pasted-image.pdf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12854462" y="4399874"/>
            <a:ext cx="3779408" cy="2125917"/>
          </a:xfrm>
          <a:prstGeom prst="rect">
            <a:avLst/>
          </a:prstGeom>
          <a:ln w="25400">
            <a:miter lim="400000"/>
          </a:ln>
          <a:effectLst>
            <a:outerShdw blurRad="635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" name="Shape 10"/>
          <p:cNvSpPr/>
          <p:nvPr userDrawn="1"/>
        </p:nvSpPr>
        <p:spPr>
          <a:xfrm>
            <a:off x="12888328" y="6751137"/>
            <a:ext cx="9819272" cy="491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584200">
              <a:lnSpc>
                <a:spcPct val="110000"/>
              </a:lnSpc>
              <a:spcBef>
                <a:spcPts val="2000"/>
              </a:spcBef>
              <a:defRPr sz="2300" i="0" spc="0"/>
            </a:lvl1pPr>
          </a:lstStyle>
          <a:p>
            <a:r>
              <a:rPr dirty="0"/>
              <a:t>Icons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copied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hidden</a:t>
            </a:r>
            <a:r>
              <a:rPr lang="nb-NO" dirty="0"/>
              <a:t> slides at </a:t>
            </a:r>
            <a:r>
              <a:rPr lang="nb-NO" dirty="0" err="1"/>
              <a:t>the</a:t>
            </a:r>
            <a:r>
              <a:rPr lang="nb-NO" dirty="0"/>
              <a:t> end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presentation</a:t>
            </a:r>
            <a:r>
              <a:rPr lang="nb-NO" dirty="0"/>
              <a:t>. </a:t>
            </a:r>
            <a:endParaRPr dirty="0"/>
          </a:p>
        </p:txBody>
      </p:sp>
      <p:sp>
        <p:nvSpPr>
          <p:cNvPr id="15" name="Shape 12"/>
          <p:cNvSpPr/>
          <p:nvPr userDrawn="1"/>
        </p:nvSpPr>
        <p:spPr>
          <a:xfrm>
            <a:off x="12854462" y="11838080"/>
            <a:ext cx="10276192" cy="881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584200">
              <a:lnSpc>
                <a:spcPct val="110000"/>
              </a:lnSpc>
              <a:spcBef>
                <a:spcPts val="2000"/>
              </a:spcBef>
              <a:defRPr sz="2300" i="0" spc="0"/>
            </a:lvl1pPr>
          </a:lstStyle>
          <a:p>
            <a:r>
              <a:rPr dirty="0"/>
              <a:t>Making Waves color values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found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theme</a:t>
            </a:r>
            <a:r>
              <a:rPr lang="nb-NO" dirty="0"/>
              <a:t> for fonts, </a:t>
            </a:r>
            <a:r>
              <a:rPr lang="nb-NO" dirty="0" err="1"/>
              <a:t>fill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and </a:t>
            </a:r>
            <a:r>
              <a:rPr lang="nb-NO" dirty="0" err="1"/>
              <a:t>outline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. </a:t>
            </a:r>
            <a:endParaRPr dirty="0"/>
          </a:p>
        </p:txBody>
      </p:sp>
      <p:sp>
        <p:nvSpPr>
          <p:cNvPr id="16" name="Shape 13"/>
          <p:cNvSpPr/>
          <p:nvPr userDrawn="1"/>
        </p:nvSpPr>
        <p:spPr>
          <a:xfrm>
            <a:off x="2108530" y="11439948"/>
            <a:ext cx="8701187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584200">
              <a:lnSpc>
                <a:spcPts val="4500"/>
              </a:lnSpc>
              <a:defRPr sz="3000" b="1" i="0" spc="0"/>
            </a:pPr>
            <a:r>
              <a:rPr dirty="0"/>
              <a:t>Step 2:</a:t>
            </a:r>
          </a:p>
          <a:p>
            <a:pPr algn="l" defTabSz="584200">
              <a:lnSpc>
                <a:spcPct val="110000"/>
              </a:lnSpc>
              <a:spcBef>
                <a:spcPts val="2000"/>
              </a:spcBef>
              <a:defRPr sz="3000" i="0" spc="0"/>
            </a:pPr>
            <a:r>
              <a:rPr dirty="0"/>
              <a:t>Always end your presentation with this slide.</a:t>
            </a:r>
          </a:p>
        </p:txBody>
      </p:sp>
      <p:pic>
        <p:nvPicPr>
          <p:cNvPr id="17" name="pasted-image.pdf"/>
          <p:cNvPicPr>
            <a:picLocks noChangeAspect="1"/>
          </p:cNvPicPr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080727" y="4722117"/>
            <a:ext cx="3779407" cy="2125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asted-image.pdf"/>
          <p:cNvPicPr>
            <a:picLocks noChangeAspect="1"/>
          </p:cNvPicPr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114594" y="9151615"/>
            <a:ext cx="3779407" cy="2125917"/>
          </a:xfrm>
          <a:prstGeom prst="rect">
            <a:avLst/>
          </a:prstGeom>
          <a:ln w="25400">
            <a:miter lim="400000"/>
          </a:ln>
          <a:effectLst>
            <a:outerShdw blurRad="635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9" name="Shape 16"/>
          <p:cNvSpPr/>
          <p:nvPr userDrawn="1"/>
        </p:nvSpPr>
        <p:spPr>
          <a:xfrm flipV="1">
            <a:off x="11431568" y="1142942"/>
            <a:ext cx="1" cy="11756574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sz="2000" b="1" i="0" cap="all" spc="219">
                <a:solidFill>
                  <a:srgbClr val="FF5C5C"/>
                </a:solidFill>
              </a:defRPr>
            </a:pPr>
            <a:endParaRPr/>
          </a:p>
        </p:txBody>
      </p:sp>
      <p:sp>
        <p:nvSpPr>
          <p:cNvPr id="22" name="Plassholder for dato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23" name="Plassholder for bunntekst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24" name="Plassholder for lysbildenumm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2" name="Bild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2422635" y="7418480"/>
            <a:ext cx="71913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7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aking Waves, The Noa Fami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23" name="TekstSylinder 22"/>
          <p:cNvSpPr txBox="1"/>
          <p:nvPr userDrawn="1"/>
        </p:nvSpPr>
        <p:spPr>
          <a:xfrm>
            <a:off x="7588800" y="2312494"/>
            <a:ext cx="9205200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nb-NO" sz="3000" b="1" kern="1200" cap="all" spc="220" baseline="0" dirty="0">
                <a:solidFill>
                  <a:srgbClr val="3D3D3D"/>
                </a:solidFill>
                <a:latin typeface="+mn-lt"/>
                <a:ea typeface="+mn-ea"/>
                <a:cs typeface="+mn-cs"/>
              </a:rPr>
              <a:t>THE NOA FAMILY</a:t>
            </a:r>
          </a:p>
        </p:txBody>
      </p:sp>
      <p:pic>
        <p:nvPicPr>
          <p:cNvPr id="2" name="Bild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49" y="4086511"/>
            <a:ext cx="18379477" cy="738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0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aking Waves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18" name="TekstSylinder 17"/>
          <p:cNvSpPr txBox="1"/>
          <p:nvPr userDrawn="1"/>
        </p:nvSpPr>
        <p:spPr>
          <a:xfrm>
            <a:off x="7588800" y="2312494"/>
            <a:ext cx="9205200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nb-NO" sz="3000" b="1" kern="1200" cap="all" spc="220" baseline="0" dirty="0">
                <a:solidFill>
                  <a:srgbClr val="3D3D3D"/>
                </a:solidFill>
                <a:latin typeface="+mn-lt"/>
                <a:ea typeface="+mn-ea"/>
                <a:cs typeface="+mn-cs"/>
              </a:rPr>
              <a:t>ABOUT MAKING WAVES</a:t>
            </a:r>
          </a:p>
        </p:txBody>
      </p:sp>
      <p:sp>
        <p:nvSpPr>
          <p:cNvPr id="15" name="Shape 155"/>
          <p:cNvSpPr/>
          <p:nvPr userDrawn="1"/>
        </p:nvSpPr>
        <p:spPr>
          <a:xfrm>
            <a:off x="10445682" y="4080600"/>
            <a:ext cx="7387593" cy="7387593"/>
          </a:xfrm>
          <a:prstGeom prst="ellipse">
            <a:avLst/>
          </a:prstGeom>
          <a:solidFill>
            <a:srgbClr val="0066FF">
              <a:alpha val="8973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sz="2000" b="1" i="0" cap="all" spc="219">
                <a:solidFill>
                  <a:srgbClr val="FF5C5C"/>
                </a:solidFill>
              </a:defRPr>
            </a:pPr>
            <a:endParaRPr/>
          </a:p>
        </p:txBody>
      </p:sp>
      <p:sp>
        <p:nvSpPr>
          <p:cNvPr id="16" name="Shape 156"/>
          <p:cNvSpPr/>
          <p:nvPr userDrawn="1"/>
        </p:nvSpPr>
        <p:spPr>
          <a:xfrm>
            <a:off x="8334970" y="6554429"/>
            <a:ext cx="5004425" cy="5004425"/>
          </a:xfrm>
          <a:prstGeom prst="ellipse">
            <a:avLst/>
          </a:prstGeom>
          <a:solidFill>
            <a:srgbClr val="0066FF">
              <a:alpha val="8976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sz="2000" b="1" i="0" cap="all" spc="219">
                <a:solidFill>
                  <a:srgbClr val="FF5C5C"/>
                </a:solidFill>
              </a:defRPr>
            </a:pPr>
            <a:endParaRPr/>
          </a:p>
        </p:txBody>
      </p:sp>
      <p:sp>
        <p:nvSpPr>
          <p:cNvPr id="17" name="Shape 157"/>
          <p:cNvSpPr/>
          <p:nvPr userDrawn="1"/>
        </p:nvSpPr>
        <p:spPr>
          <a:xfrm>
            <a:off x="9051483" y="4649865"/>
            <a:ext cx="3327401" cy="3327401"/>
          </a:xfrm>
          <a:prstGeom prst="ellipse">
            <a:avLst/>
          </a:prstGeom>
          <a:solidFill>
            <a:srgbClr val="FF5C5C">
              <a:alpha val="9048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sz="2000" b="1" i="0" cap="all" spc="219">
                <a:solidFill>
                  <a:srgbClr val="FF5C5C"/>
                </a:solidFill>
              </a:defRPr>
            </a:pPr>
            <a:endParaRPr/>
          </a:p>
        </p:txBody>
      </p:sp>
      <p:sp>
        <p:nvSpPr>
          <p:cNvPr id="19" name="Shape 158"/>
          <p:cNvSpPr/>
          <p:nvPr userDrawn="1"/>
        </p:nvSpPr>
        <p:spPr>
          <a:xfrm>
            <a:off x="8440997" y="6635720"/>
            <a:ext cx="1278356" cy="1278356"/>
          </a:xfrm>
          <a:prstGeom prst="ellipse">
            <a:avLst/>
          </a:prstGeom>
          <a:solidFill>
            <a:srgbClr val="FFCC00">
              <a:alpha val="9036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sz="2000" b="1" i="0" cap="all" spc="219">
                <a:solidFill>
                  <a:srgbClr val="FF5C5C"/>
                </a:solidFill>
              </a:defRPr>
            </a:pPr>
            <a:endParaRPr/>
          </a:p>
        </p:txBody>
      </p:sp>
      <p:sp>
        <p:nvSpPr>
          <p:cNvPr id="20" name="Shape 159"/>
          <p:cNvSpPr/>
          <p:nvPr userDrawn="1"/>
        </p:nvSpPr>
        <p:spPr>
          <a:xfrm>
            <a:off x="13991063" y="7247346"/>
            <a:ext cx="1682116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7500" i="0">
                <a:solidFill>
                  <a:srgbClr val="FFFFFF"/>
                </a:solidFill>
                <a:latin typeface="+mn-lt"/>
                <a:ea typeface="+mn-ea"/>
                <a:cs typeface="+mn-cs"/>
                <a:sym typeface="Volte Semibold"/>
              </a:defRPr>
            </a:lvl1pPr>
          </a:lstStyle>
          <a:p>
            <a:r>
              <a:t>240</a:t>
            </a:r>
          </a:p>
        </p:txBody>
      </p:sp>
      <p:sp>
        <p:nvSpPr>
          <p:cNvPr id="21" name="Shape 160"/>
          <p:cNvSpPr/>
          <p:nvPr userDrawn="1"/>
        </p:nvSpPr>
        <p:spPr>
          <a:xfrm>
            <a:off x="10309020" y="8732791"/>
            <a:ext cx="1056324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7500" i="0">
                <a:solidFill>
                  <a:srgbClr val="FFFFFF"/>
                </a:solidFill>
                <a:latin typeface="+mn-lt"/>
                <a:ea typeface="+mn-ea"/>
                <a:cs typeface="+mn-cs"/>
                <a:sym typeface="Volte Semibold"/>
              </a:defRPr>
            </a:lvl1pPr>
          </a:lstStyle>
          <a:p>
            <a:r>
              <a:t>75</a:t>
            </a:r>
          </a:p>
        </p:txBody>
      </p:sp>
      <p:sp>
        <p:nvSpPr>
          <p:cNvPr id="22" name="Shape 161"/>
          <p:cNvSpPr/>
          <p:nvPr userDrawn="1"/>
        </p:nvSpPr>
        <p:spPr>
          <a:xfrm>
            <a:off x="10107012" y="5786515"/>
            <a:ext cx="1216344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7500" i="0">
                <a:solidFill>
                  <a:srgbClr val="FFFFFF"/>
                </a:solidFill>
                <a:latin typeface="+mn-lt"/>
                <a:ea typeface="+mn-ea"/>
                <a:cs typeface="+mn-cs"/>
                <a:sym typeface="Volte Semibold"/>
              </a:defRPr>
            </a:lvl1pPr>
          </a:lstStyle>
          <a:p>
            <a:r>
              <a:rPr dirty="0"/>
              <a:t>40</a:t>
            </a:r>
          </a:p>
        </p:txBody>
      </p:sp>
      <p:sp>
        <p:nvSpPr>
          <p:cNvPr id="23" name="Shape 162"/>
          <p:cNvSpPr/>
          <p:nvPr userDrawn="1"/>
        </p:nvSpPr>
        <p:spPr>
          <a:xfrm>
            <a:off x="8767278" y="6800850"/>
            <a:ext cx="625793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7500" i="0">
                <a:solidFill>
                  <a:srgbClr val="FFFFFF"/>
                </a:solidFill>
                <a:latin typeface="+mn-lt"/>
                <a:ea typeface="+mn-ea"/>
                <a:cs typeface="+mn-cs"/>
                <a:sym typeface="Volte Semibold"/>
              </a:defRPr>
            </a:lvl1pPr>
          </a:lstStyle>
          <a:p>
            <a:r>
              <a:t>8</a:t>
            </a:r>
          </a:p>
        </p:txBody>
      </p:sp>
      <p:grpSp>
        <p:nvGrpSpPr>
          <p:cNvPr id="24" name="Group 167"/>
          <p:cNvGrpSpPr/>
          <p:nvPr userDrawn="1"/>
        </p:nvGrpSpPr>
        <p:grpSpPr>
          <a:xfrm>
            <a:off x="18216484" y="7444196"/>
            <a:ext cx="2354737" cy="575699"/>
            <a:chOff x="0" y="19050"/>
            <a:chExt cx="2354735" cy="575698"/>
          </a:xfrm>
        </p:grpSpPr>
        <p:sp>
          <p:nvSpPr>
            <p:cNvPr id="25" name="Shape 165"/>
            <p:cNvSpPr/>
            <p:nvPr/>
          </p:nvSpPr>
          <p:spPr>
            <a:xfrm>
              <a:off x="2544" y="19050"/>
              <a:ext cx="22241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lnSpc>
                  <a:spcPts val="4500"/>
                </a:lnSpc>
                <a:defRPr sz="3000" b="1" i="0" spc="0"/>
              </a:lvl1pPr>
            </a:lstStyle>
            <a:p>
              <a:r>
                <a:t>Technology</a:t>
              </a:r>
            </a:p>
          </p:txBody>
        </p:sp>
        <p:sp>
          <p:nvSpPr>
            <p:cNvPr id="26" name="Shape 166"/>
            <p:cNvSpPr/>
            <p:nvPr/>
          </p:nvSpPr>
          <p:spPr>
            <a:xfrm>
              <a:off x="0" y="594748"/>
              <a:ext cx="2354736" cy="1"/>
            </a:xfrm>
            <a:prstGeom prst="line">
              <a:avLst/>
            </a:prstGeom>
            <a:noFill/>
            <a:ln w="25400" cap="flat">
              <a:solidFill>
                <a:srgbClr val="A6AAA9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2000" b="1" i="0" cap="all" spc="219">
                  <a:solidFill>
                    <a:srgbClr val="FF5C5C"/>
                  </a:solidFill>
                </a:defRPr>
              </a:pPr>
              <a:endParaRPr/>
            </a:p>
          </p:txBody>
        </p:sp>
      </p:grpSp>
      <p:grpSp>
        <p:nvGrpSpPr>
          <p:cNvPr id="27" name="Group 170"/>
          <p:cNvGrpSpPr/>
          <p:nvPr userDrawn="1"/>
        </p:nvGrpSpPr>
        <p:grpSpPr>
          <a:xfrm>
            <a:off x="2504679" y="6993434"/>
            <a:ext cx="5548658" cy="581979"/>
            <a:chOff x="0" y="19050"/>
            <a:chExt cx="5548657" cy="581977"/>
          </a:xfrm>
        </p:grpSpPr>
        <p:sp>
          <p:nvSpPr>
            <p:cNvPr id="28" name="Shape 168"/>
            <p:cNvSpPr/>
            <p:nvPr/>
          </p:nvSpPr>
          <p:spPr>
            <a:xfrm>
              <a:off x="0" y="19050"/>
              <a:ext cx="5548658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 defTabSz="584200">
                <a:lnSpc>
                  <a:spcPts val="4500"/>
                </a:lnSpc>
                <a:defRPr sz="3000" b="1" i="0" spc="0"/>
              </a:lvl1pPr>
            </a:lstStyle>
            <a:p>
              <a:r>
                <a:rPr dirty="0" err="1"/>
                <a:t>Organisational</a:t>
              </a:r>
              <a:r>
                <a:rPr dirty="0"/>
                <a:t> development</a:t>
              </a:r>
            </a:p>
          </p:txBody>
        </p:sp>
        <p:sp>
          <p:nvSpPr>
            <p:cNvPr id="29" name="Shape 169"/>
            <p:cNvSpPr/>
            <p:nvPr/>
          </p:nvSpPr>
          <p:spPr>
            <a:xfrm>
              <a:off x="255732" y="601027"/>
              <a:ext cx="5292926" cy="1"/>
            </a:xfrm>
            <a:prstGeom prst="line">
              <a:avLst/>
            </a:prstGeom>
            <a:noFill/>
            <a:ln w="25400" cap="flat">
              <a:solidFill>
                <a:srgbClr val="A6AAA9"/>
              </a:solidFill>
              <a:prstDash val="solid"/>
              <a:miter lim="400000"/>
              <a:head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2000" b="1" i="0" cap="all" spc="219">
                  <a:solidFill>
                    <a:srgbClr val="FF5C5C"/>
                  </a:solidFill>
                </a:defRPr>
              </a:pPr>
              <a:endParaRPr/>
            </a:p>
          </p:txBody>
        </p:sp>
      </p:grpSp>
      <p:grpSp>
        <p:nvGrpSpPr>
          <p:cNvPr id="30" name="Group 173"/>
          <p:cNvGrpSpPr/>
          <p:nvPr userDrawn="1"/>
        </p:nvGrpSpPr>
        <p:grpSpPr>
          <a:xfrm>
            <a:off x="4636364" y="5802398"/>
            <a:ext cx="4216773" cy="567976"/>
            <a:chOff x="38100" y="19050"/>
            <a:chExt cx="4216772" cy="567975"/>
          </a:xfrm>
        </p:grpSpPr>
        <p:sp>
          <p:nvSpPr>
            <p:cNvPr id="31" name="Shape 171"/>
            <p:cNvSpPr/>
            <p:nvPr/>
          </p:nvSpPr>
          <p:spPr>
            <a:xfrm>
              <a:off x="203137" y="19050"/>
              <a:ext cx="4051736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lnSpc>
                  <a:spcPts val="4500"/>
                </a:lnSpc>
                <a:defRPr sz="3000" b="1" i="0" spc="0"/>
              </a:lvl1pPr>
            </a:lstStyle>
            <a:p>
              <a:r>
                <a:t>Strategy &amp; Innovation</a:t>
              </a:r>
            </a:p>
          </p:txBody>
        </p:sp>
        <p:sp>
          <p:nvSpPr>
            <p:cNvPr id="32" name="Shape 172"/>
            <p:cNvSpPr/>
            <p:nvPr/>
          </p:nvSpPr>
          <p:spPr>
            <a:xfrm>
              <a:off x="38099" y="587025"/>
              <a:ext cx="4140874" cy="1"/>
            </a:xfrm>
            <a:prstGeom prst="line">
              <a:avLst/>
            </a:prstGeom>
            <a:noFill/>
            <a:ln w="25400" cap="flat">
              <a:solidFill>
                <a:srgbClr val="A6AAA9"/>
              </a:solidFill>
              <a:prstDash val="solid"/>
              <a:miter lim="400000"/>
              <a:head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2000" b="1" i="0" cap="all" spc="219">
                  <a:solidFill>
                    <a:srgbClr val="FF5C5C"/>
                  </a:solidFill>
                </a:defRPr>
              </a:pPr>
              <a:endParaRPr/>
            </a:p>
          </p:txBody>
        </p:sp>
      </p:grpSp>
      <p:grpSp>
        <p:nvGrpSpPr>
          <p:cNvPr id="33" name="Group 176"/>
          <p:cNvGrpSpPr/>
          <p:nvPr userDrawn="1"/>
        </p:nvGrpSpPr>
        <p:grpSpPr>
          <a:xfrm>
            <a:off x="6483654" y="8897579"/>
            <a:ext cx="1518883" cy="598807"/>
            <a:chOff x="38099" y="19050"/>
            <a:chExt cx="1518882" cy="598806"/>
          </a:xfrm>
        </p:grpSpPr>
        <p:sp>
          <p:nvSpPr>
            <p:cNvPr id="34" name="Shape 174"/>
            <p:cNvSpPr/>
            <p:nvPr/>
          </p:nvSpPr>
          <p:spPr>
            <a:xfrm>
              <a:off x="154452" y="19050"/>
              <a:ext cx="1384549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 defTabSz="584200">
                <a:lnSpc>
                  <a:spcPts val="4500"/>
                </a:lnSpc>
                <a:defRPr sz="3000" b="1" i="0" spc="0"/>
              </a:lvl1pPr>
            </a:lstStyle>
            <a:p>
              <a:r>
                <a:t>Design</a:t>
              </a:r>
            </a:p>
          </p:txBody>
        </p:sp>
        <p:sp>
          <p:nvSpPr>
            <p:cNvPr id="35" name="Shape 175"/>
            <p:cNvSpPr/>
            <p:nvPr/>
          </p:nvSpPr>
          <p:spPr>
            <a:xfrm>
              <a:off x="38100" y="617856"/>
              <a:ext cx="1518883" cy="1"/>
            </a:xfrm>
            <a:prstGeom prst="line">
              <a:avLst/>
            </a:prstGeom>
            <a:noFill/>
            <a:ln w="25400" cap="flat">
              <a:solidFill>
                <a:srgbClr val="A6AAA9"/>
              </a:solidFill>
              <a:prstDash val="solid"/>
              <a:miter lim="400000"/>
              <a:head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2000" b="1" i="0" cap="all" spc="219">
                  <a:solidFill>
                    <a:srgbClr val="FF5C5C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0923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aking Waves, 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pic>
        <p:nvPicPr>
          <p:cNvPr id="24" name="Ruter_signatur_hel_sort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838691" y="4144540"/>
            <a:ext cx="3156624" cy="1211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A_NSB_BW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830374" y="3630240"/>
            <a:ext cx="2468788" cy="2468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tiff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8476434" y="3708200"/>
            <a:ext cx="2038358" cy="2084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NT_logo_vertikal_pos.pdf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12285177" y="4167162"/>
            <a:ext cx="2227150" cy="1166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tiff"/>
          <p:cNvPicPr>
            <a:picLocks noChangeAspect="1"/>
          </p:cNvPicPr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0388109" y="4333017"/>
            <a:ext cx="2177302" cy="834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tiff"/>
          <p:cNvPicPr>
            <a:picLocks noChangeAspect="1"/>
          </p:cNvPicPr>
          <p:nvPr userDrawn="1"/>
        </p:nvPicPr>
        <p:blipFill>
          <a:blip r:embed="rId7">
            <a:extLst/>
          </a:blip>
          <a:stretch>
            <a:fillRect/>
          </a:stretch>
        </p:blipFill>
        <p:spPr>
          <a:xfrm>
            <a:off x="16606124" y="4337333"/>
            <a:ext cx="2097222" cy="82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asted-image-filtered.jpeg"/>
          <p:cNvPicPr>
            <a:picLocks noChangeAspect="1"/>
          </p:cNvPicPr>
          <p:nvPr userDrawn="1"/>
        </p:nvPicPr>
        <p:blipFill>
          <a:blip r:embed="rId8">
            <a:extLst/>
          </a:blip>
          <a:stretch>
            <a:fillRect/>
          </a:stretch>
        </p:blipFill>
        <p:spPr>
          <a:xfrm>
            <a:off x="862635" y="5929424"/>
            <a:ext cx="3108736" cy="2328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asted-image.tiff"/>
          <p:cNvPicPr>
            <a:picLocks noChangeAspect="1"/>
          </p:cNvPicPr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5348629" y="6491862"/>
            <a:ext cx="1432277" cy="1432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asted-image-filtered.jpeg"/>
          <p:cNvPicPr>
            <a:picLocks noChangeAspect="1"/>
          </p:cNvPicPr>
          <p:nvPr userDrawn="1"/>
        </p:nvPicPr>
        <p:blipFill>
          <a:blip r:embed="rId10">
            <a:extLst/>
          </a:blip>
          <a:stretch>
            <a:fillRect/>
          </a:stretch>
        </p:blipFill>
        <p:spPr>
          <a:xfrm>
            <a:off x="8055272" y="6235497"/>
            <a:ext cx="2880682" cy="1716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asted-image.tiff"/>
          <p:cNvPicPr>
            <a:picLocks noChangeAspect="1"/>
          </p:cNvPicPr>
          <p:nvPr userDrawn="1"/>
        </p:nvPicPr>
        <p:blipFill>
          <a:blip r:embed="rId11">
            <a:extLst/>
          </a:blip>
          <a:stretch>
            <a:fillRect/>
          </a:stretch>
        </p:blipFill>
        <p:spPr>
          <a:xfrm>
            <a:off x="11774840" y="6901537"/>
            <a:ext cx="3247825" cy="384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asted-image.tiff"/>
          <p:cNvPicPr>
            <a:picLocks noChangeAspect="1"/>
          </p:cNvPicPr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16117613" y="6177596"/>
            <a:ext cx="3074241" cy="1095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asted-image-filtered.jpeg"/>
          <p:cNvPicPr>
            <a:picLocks noChangeAspect="1"/>
          </p:cNvPicPr>
          <p:nvPr userDrawn="1"/>
        </p:nvPicPr>
        <p:blipFill>
          <a:blip r:embed="rId13">
            <a:extLst/>
          </a:blip>
          <a:stretch>
            <a:fillRect/>
          </a:stretch>
        </p:blipFill>
        <p:spPr>
          <a:xfrm>
            <a:off x="1066683" y="7700547"/>
            <a:ext cx="2700640" cy="2700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asted-image-filtered.jpeg"/>
          <p:cNvPicPr>
            <a:picLocks noChangeAspect="1"/>
          </p:cNvPicPr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5177729" y="8509234"/>
            <a:ext cx="1774076" cy="1311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asted-image.tiff"/>
          <p:cNvPicPr>
            <a:picLocks noChangeAspect="1"/>
          </p:cNvPicPr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8261219" y="8636721"/>
            <a:ext cx="2468788" cy="719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asted-image-filtered.jpeg"/>
          <p:cNvPicPr>
            <a:picLocks noChangeAspect="1"/>
          </p:cNvPicPr>
          <p:nvPr userDrawn="1"/>
        </p:nvPicPr>
        <p:blipFill>
          <a:blip r:embed="rId16">
            <a:extLst/>
          </a:blip>
          <a:stretch>
            <a:fillRect/>
          </a:stretch>
        </p:blipFill>
        <p:spPr>
          <a:xfrm>
            <a:off x="12357609" y="8454518"/>
            <a:ext cx="2082286" cy="845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asted-image-filtered.jpeg"/>
          <p:cNvPicPr>
            <a:picLocks noChangeAspect="1"/>
          </p:cNvPicPr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16317276" y="7964422"/>
            <a:ext cx="2674915" cy="142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asted-image.tiff"/>
          <p:cNvPicPr>
            <a:picLocks noChangeAspect="1"/>
          </p:cNvPicPr>
          <p:nvPr userDrawn="1"/>
        </p:nvPicPr>
        <p:blipFill>
          <a:blip r:embed="rId18">
            <a:extLst/>
          </a:blip>
          <a:stretch>
            <a:fillRect/>
          </a:stretch>
        </p:blipFill>
        <p:spPr>
          <a:xfrm>
            <a:off x="1682720" y="10469100"/>
            <a:ext cx="1468567" cy="1468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HELP+Forsikring-filtered.jpeg"/>
          <p:cNvPicPr>
            <a:picLocks noChangeAspect="1"/>
          </p:cNvPicPr>
          <p:nvPr userDrawn="1"/>
        </p:nvPicPr>
        <p:blipFill>
          <a:blip r:embed="rId19">
            <a:extLst/>
          </a:blip>
          <a:stretch>
            <a:fillRect/>
          </a:stretch>
        </p:blipFill>
        <p:spPr>
          <a:xfrm>
            <a:off x="4906587" y="10883365"/>
            <a:ext cx="2316361" cy="868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asted-image-filtered.jpeg"/>
          <p:cNvPicPr>
            <a:picLocks noChangeAspect="1"/>
          </p:cNvPicPr>
          <p:nvPr userDrawn="1"/>
        </p:nvPicPr>
        <p:blipFill>
          <a:blip r:embed="rId20">
            <a:extLst/>
          </a:blip>
          <a:stretch>
            <a:fillRect/>
          </a:stretch>
        </p:blipFill>
        <p:spPr>
          <a:xfrm>
            <a:off x="8362528" y="10474043"/>
            <a:ext cx="2266171" cy="1280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asted-image.tiff"/>
          <p:cNvPicPr>
            <a:picLocks noChangeAspect="1"/>
          </p:cNvPicPr>
          <p:nvPr userDrawn="1"/>
        </p:nvPicPr>
        <p:blipFill>
          <a:blip r:embed="rId21">
            <a:extLst/>
          </a:blip>
          <a:stretch>
            <a:fillRect/>
          </a:stretch>
        </p:blipFill>
        <p:spPr>
          <a:xfrm>
            <a:off x="12571251" y="10282558"/>
            <a:ext cx="1655002" cy="1435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asted-image-filtered.jpeg"/>
          <p:cNvPicPr>
            <a:picLocks noChangeAspect="1"/>
          </p:cNvPicPr>
          <p:nvPr userDrawn="1"/>
        </p:nvPicPr>
        <p:blipFill>
          <a:blip r:embed="rId22">
            <a:extLst/>
          </a:blip>
          <a:stretch>
            <a:fillRect/>
          </a:stretch>
        </p:blipFill>
        <p:spPr>
          <a:xfrm>
            <a:off x="16388748" y="10670336"/>
            <a:ext cx="2531974" cy="1066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pasted-image.tiff"/>
          <p:cNvPicPr>
            <a:picLocks noChangeAspect="1"/>
          </p:cNvPicPr>
          <p:nvPr userDrawn="1"/>
        </p:nvPicPr>
        <p:blipFill>
          <a:blip r:embed="rId23">
            <a:extLst/>
          </a:blip>
          <a:stretch>
            <a:fillRect/>
          </a:stretch>
        </p:blipFill>
        <p:spPr>
          <a:xfrm>
            <a:off x="19962024" y="11109927"/>
            <a:ext cx="3583285" cy="517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pasted-image.tiff"/>
          <p:cNvPicPr>
            <a:picLocks noChangeAspect="1"/>
          </p:cNvPicPr>
          <p:nvPr userDrawn="1"/>
        </p:nvPicPr>
        <p:blipFill>
          <a:blip r:embed="rId24">
            <a:extLst/>
          </a:blip>
          <a:stretch>
            <a:fillRect/>
          </a:stretch>
        </p:blipFill>
        <p:spPr>
          <a:xfrm>
            <a:off x="20897533" y="8338995"/>
            <a:ext cx="2128951" cy="1315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-filtered.jpeg"/>
          <p:cNvPicPr>
            <a:picLocks noChangeAspect="1"/>
          </p:cNvPicPr>
          <p:nvPr userDrawn="1"/>
        </p:nvPicPr>
        <p:blipFill>
          <a:blip r:embed="rId25">
            <a:extLst/>
          </a:blip>
          <a:stretch>
            <a:fillRect/>
          </a:stretch>
        </p:blipFill>
        <p:spPr>
          <a:xfrm>
            <a:off x="20280465" y="6299950"/>
            <a:ext cx="2946401" cy="1587501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TekstSylinder 47"/>
          <p:cNvSpPr txBox="1"/>
          <p:nvPr userDrawn="1"/>
        </p:nvSpPr>
        <p:spPr>
          <a:xfrm>
            <a:off x="7588800" y="2312494"/>
            <a:ext cx="9205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000" b="1" kern="1200" cap="all" spc="220" baseline="0" dirty="0">
                <a:solidFill>
                  <a:srgbClr val="3D3D3D"/>
                </a:solidFill>
                <a:latin typeface="+mn-lt"/>
                <a:ea typeface="+mn-ea"/>
                <a:cs typeface="+mn-cs"/>
              </a:rPr>
              <a:t>OUR CLIENTS</a:t>
            </a:r>
          </a:p>
        </p:txBody>
      </p:sp>
    </p:spTree>
    <p:extLst>
      <p:ext uri="{BB962C8B-B14F-4D97-AF65-F5344CB8AC3E}">
        <p14:creationId xmlns:p14="http://schemas.microsoft.com/office/powerpoint/2010/main" val="2005904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24382413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5" name="Shape 53"/>
          <p:cNvSpPr/>
          <p:nvPr userDrawn="1"/>
        </p:nvSpPr>
        <p:spPr>
          <a:xfrm>
            <a:off x="0" y="-16934"/>
            <a:ext cx="24384000" cy="13732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2">
            <a:alphaModFix amt="34019"/>
            <a:extLst/>
          </a:blip>
          <a:stretch>
            <a:fillRect/>
          </a:stretch>
        </p:blipFill>
        <p:spPr>
          <a:xfrm>
            <a:off x="576757" y="12865818"/>
            <a:ext cx="878486" cy="383386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Plassholder f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4513263" y="2398464"/>
            <a:ext cx="15779750" cy="406265"/>
          </a:xfrm>
        </p:spPr>
        <p:txBody>
          <a:bodyPr>
            <a:normAutofit/>
          </a:bodyPr>
          <a:lstStyle>
            <a:lvl1pPr marL="0" indent="0" algn="ctr">
              <a:buNone/>
              <a:defRPr sz="220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12" name="Plassholder f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3384423" y="4711535"/>
            <a:ext cx="19145378" cy="6845720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buNone/>
              <a:defRPr sz="8200" i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“A </a:t>
            </a:r>
            <a:r>
              <a:rPr lang="nb-NO" dirty="0" err="1"/>
              <a:t>quote</a:t>
            </a:r>
            <a:r>
              <a:rPr lang="nb-NO" dirty="0"/>
              <a:t> </a:t>
            </a:r>
            <a:r>
              <a:rPr lang="nb-NO" dirty="0" err="1"/>
              <a:t>lorem</a:t>
            </a:r>
            <a:r>
              <a:rPr lang="nb-NO" dirty="0"/>
              <a:t> </a:t>
            </a:r>
            <a:r>
              <a:rPr lang="nb-NO" dirty="0" err="1"/>
              <a:t>ipsum</a:t>
            </a:r>
            <a:r>
              <a:rPr lang="nb-NO" dirty="0"/>
              <a:t> </a:t>
            </a:r>
            <a:r>
              <a:rPr lang="nb-NO" dirty="0" err="1"/>
              <a:t>dolor</a:t>
            </a:r>
            <a:r>
              <a:rPr lang="nb-NO" dirty="0"/>
              <a:t> </a:t>
            </a:r>
            <a:r>
              <a:rPr lang="nb-NO" dirty="0" err="1"/>
              <a:t>sit</a:t>
            </a:r>
            <a:r>
              <a:rPr lang="nb-NO" dirty="0"/>
              <a:t> </a:t>
            </a:r>
            <a:r>
              <a:rPr lang="nb-NO" dirty="0" err="1"/>
              <a:t>ahmet</a:t>
            </a:r>
            <a:r>
              <a:rPr lang="nb-NO" dirty="0"/>
              <a:t> </a:t>
            </a:r>
            <a:r>
              <a:rPr lang="nb-NO" dirty="0" err="1"/>
              <a:t>lorem</a:t>
            </a:r>
            <a:r>
              <a:rPr lang="nb-NO" dirty="0"/>
              <a:t> </a:t>
            </a:r>
            <a:r>
              <a:rPr lang="nb-NO" dirty="0" err="1"/>
              <a:t>ipsum</a:t>
            </a:r>
            <a:r>
              <a:rPr lang="nb-NO" dirty="0"/>
              <a:t> </a:t>
            </a:r>
            <a:r>
              <a:rPr lang="nb-NO" dirty="0" err="1"/>
              <a:t>dolor</a:t>
            </a:r>
            <a:r>
              <a:rPr lang="nb-NO" dirty="0"/>
              <a:t> </a:t>
            </a:r>
            <a:r>
              <a:rPr lang="nb-NO" dirty="0" err="1"/>
              <a:t>sit</a:t>
            </a:r>
            <a:r>
              <a:rPr lang="nb-NO" dirty="0"/>
              <a:t> </a:t>
            </a:r>
            <a:r>
              <a:rPr lang="nb-NO" dirty="0" err="1"/>
              <a:t>ahmet</a:t>
            </a:r>
            <a:r>
              <a:rPr lang="nb-NO" dirty="0"/>
              <a:t> </a:t>
            </a:r>
            <a:r>
              <a:rPr lang="nb-NO" dirty="0" err="1"/>
              <a:t>lorem</a:t>
            </a:r>
            <a:r>
              <a:rPr lang="nb-NO" dirty="0"/>
              <a:t> </a:t>
            </a:r>
            <a:r>
              <a:rPr lang="nb-NO" dirty="0" err="1"/>
              <a:t>ipsum</a:t>
            </a:r>
            <a:r>
              <a:rPr lang="nb-NO" dirty="0"/>
              <a:t> </a:t>
            </a:r>
            <a:r>
              <a:rPr lang="nb-NO" dirty="0" err="1"/>
              <a:t>dolor</a:t>
            </a:r>
            <a:r>
              <a:rPr lang="nb-NO" dirty="0"/>
              <a:t> </a:t>
            </a:r>
            <a:r>
              <a:rPr lang="nb-NO" dirty="0" err="1"/>
              <a:t>sit</a:t>
            </a:r>
            <a:r>
              <a:rPr lang="nb-NO" dirty="0"/>
              <a:t> </a:t>
            </a:r>
            <a:r>
              <a:rPr lang="nb-NO" dirty="0" err="1"/>
              <a:t>ahmet</a:t>
            </a:r>
            <a:r>
              <a:rPr lang="nb-NO" dirty="0"/>
              <a:t> </a:t>
            </a:r>
            <a:r>
              <a:rPr lang="nb-NO" dirty="0" err="1"/>
              <a:t>lorem</a:t>
            </a:r>
            <a:r>
              <a:rPr lang="nb-NO" dirty="0"/>
              <a:t> </a:t>
            </a:r>
            <a:r>
              <a:rPr lang="nb-NO" dirty="0" err="1"/>
              <a:t>ipsum</a:t>
            </a:r>
            <a:r>
              <a:rPr lang="nb-NO" dirty="0"/>
              <a:t> </a:t>
            </a:r>
            <a:r>
              <a:rPr lang="nb-NO" dirty="0" err="1"/>
              <a:t>dolor</a:t>
            </a:r>
            <a:r>
              <a:rPr lang="nb-NO" dirty="0"/>
              <a:t> </a:t>
            </a:r>
            <a:r>
              <a:rPr lang="nb-NO" dirty="0" err="1"/>
              <a:t>sit</a:t>
            </a:r>
            <a:r>
              <a:rPr lang="nb-NO" dirty="0"/>
              <a:t> </a:t>
            </a:r>
            <a:r>
              <a:rPr lang="nb-NO" dirty="0" err="1"/>
              <a:t>ahmet</a:t>
            </a:r>
            <a:r>
              <a:rPr lang="nb-NO" dirty="0"/>
              <a:t> </a:t>
            </a:r>
            <a:r>
              <a:rPr lang="nb-NO" dirty="0" err="1"/>
              <a:t>lorem</a:t>
            </a:r>
            <a:r>
              <a:rPr lang="nb-NO" dirty="0"/>
              <a:t> </a:t>
            </a:r>
            <a:r>
              <a:rPr lang="nb-NO" dirty="0" err="1"/>
              <a:t>ipsum</a:t>
            </a:r>
            <a:r>
              <a:rPr lang="nb-NO" dirty="0"/>
              <a:t> </a:t>
            </a:r>
            <a:r>
              <a:rPr lang="nb-NO" dirty="0" err="1"/>
              <a:t>dolor</a:t>
            </a:r>
            <a:r>
              <a:rPr lang="nb-NO" dirty="0"/>
              <a:t> </a:t>
            </a:r>
            <a:r>
              <a:rPr lang="nb-NO" dirty="0" err="1"/>
              <a:t>sit</a:t>
            </a:r>
            <a:r>
              <a:rPr lang="nb-NO" dirty="0"/>
              <a:t> </a:t>
            </a:r>
            <a:r>
              <a:rPr lang="nb-NO" dirty="0" err="1"/>
              <a:t>ahmet</a:t>
            </a:r>
            <a:r>
              <a:rPr lang="nb-NO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1861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27"/>
          <p:cNvSpPr/>
          <p:nvPr userDrawn="1"/>
        </p:nvSpPr>
        <p:spPr>
          <a:xfrm>
            <a:off x="-1" y="-25400"/>
            <a:ext cx="24384002" cy="1376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3F3F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12" name="Plassholder f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3384423" y="4711535"/>
            <a:ext cx="19145378" cy="6845720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buNone/>
              <a:defRPr sz="8200" i="1" cap="none" spc="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nb-NO" dirty="0"/>
              <a:t>“A </a:t>
            </a:r>
            <a:r>
              <a:rPr lang="nb-NO" dirty="0" err="1"/>
              <a:t>quote</a:t>
            </a:r>
            <a:r>
              <a:rPr lang="nb-NO" dirty="0"/>
              <a:t> </a:t>
            </a:r>
            <a:r>
              <a:rPr lang="nb-NO" dirty="0" err="1"/>
              <a:t>lorem</a:t>
            </a:r>
            <a:r>
              <a:rPr lang="nb-NO" dirty="0"/>
              <a:t> </a:t>
            </a:r>
            <a:r>
              <a:rPr lang="nb-NO" dirty="0" err="1"/>
              <a:t>ipsum</a:t>
            </a:r>
            <a:r>
              <a:rPr lang="nb-NO" dirty="0"/>
              <a:t> </a:t>
            </a:r>
            <a:r>
              <a:rPr lang="nb-NO" dirty="0" err="1"/>
              <a:t>dolor</a:t>
            </a:r>
            <a:r>
              <a:rPr lang="nb-NO" dirty="0"/>
              <a:t> </a:t>
            </a:r>
            <a:r>
              <a:rPr lang="nb-NO" dirty="0" err="1"/>
              <a:t>sit</a:t>
            </a:r>
            <a:r>
              <a:rPr lang="nb-NO" dirty="0"/>
              <a:t> </a:t>
            </a:r>
            <a:r>
              <a:rPr lang="nb-NO" dirty="0" err="1"/>
              <a:t>ahmet</a:t>
            </a:r>
            <a:r>
              <a:rPr lang="nb-NO" dirty="0"/>
              <a:t> </a:t>
            </a:r>
            <a:r>
              <a:rPr lang="nb-NO" dirty="0" err="1"/>
              <a:t>lorem</a:t>
            </a:r>
            <a:r>
              <a:rPr lang="nb-NO" dirty="0"/>
              <a:t> </a:t>
            </a:r>
            <a:r>
              <a:rPr lang="nb-NO" dirty="0" err="1"/>
              <a:t>ipsum</a:t>
            </a:r>
            <a:r>
              <a:rPr lang="nb-NO" dirty="0"/>
              <a:t> </a:t>
            </a:r>
            <a:r>
              <a:rPr lang="nb-NO" dirty="0" err="1"/>
              <a:t>dolor</a:t>
            </a:r>
            <a:r>
              <a:rPr lang="nb-NO" dirty="0"/>
              <a:t> </a:t>
            </a:r>
            <a:r>
              <a:rPr lang="nb-NO" dirty="0" err="1"/>
              <a:t>sit</a:t>
            </a:r>
            <a:r>
              <a:rPr lang="nb-NO" dirty="0"/>
              <a:t> </a:t>
            </a:r>
            <a:r>
              <a:rPr lang="nb-NO" dirty="0" err="1"/>
              <a:t>ahmet</a:t>
            </a:r>
            <a:r>
              <a:rPr lang="nb-NO" dirty="0"/>
              <a:t> </a:t>
            </a:r>
            <a:r>
              <a:rPr lang="nb-NO" dirty="0" err="1"/>
              <a:t>lorem</a:t>
            </a:r>
            <a:r>
              <a:rPr lang="nb-NO" dirty="0"/>
              <a:t> </a:t>
            </a:r>
            <a:r>
              <a:rPr lang="nb-NO" dirty="0" err="1"/>
              <a:t>ipsum</a:t>
            </a:r>
            <a:r>
              <a:rPr lang="nb-NO" dirty="0"/>
              <a:t> </a:t>
            </a:r>
            <a:r>
              <a:rPr lang="nb-NO" dirty="0" err="1"/>
              <a:t>dolor</a:t>
            </a:r>
            <a:r>
              <a:rPr lang="nb-NO" dirty="0"/>
              <a:t> </a:t>
            </a:r>
            <a:r>
              <a:rPr lang="nb-NO" dirty="0" err="1"/>
              <a:t>sit</a:t>
            </a:r>
            <a:r>
              <a:rPr lang="nb-NO" dirty="0"/>
              <a:t> </a:t>
            </a:r>
            <a:r>
              <a:rPr lang="nb-NO" dirty="0" err="1"/>
              <a:t>ahmet</a:t>
            </a:r>
            <a:r>
              <a:rPr lang="nb-NO" dirty="0"/>
              <a:t> </a:t>
            </a:r>
            <a:r>
              <a:rPr lang="nb-NO" dirty="0" err="1"/>
              <a:t>lorem</a:t>
            </a:r>
            <a:r>
              <a:rPr lang="nb-NO" dirty="0"/>
              <a:t> </a:t>
            </a:r>
            <a:r>
              <a:rPr lang="nb-NO" dirty="0" err="1"/>
              <a:t>ipsum</a:t>
            </a:r>
            <a:r>
              <a:rPr lang="nb-NO" dirty="0"/>
              <a:t> </a:t>
            </a:r>
            <a:r>
              <a:rPr lang="nb-NO" dirty="0" err="1"/>
              <a:t>dolor</a:t>
            </a:r>
            <a:r>
              <a:rPr lang="nb-NO" dirty="0"/>
              <a:t> </a:t>
            </a:r>
            <a:r>
              <a:rPr lang="nb-NO" dirty="0" err="1"/>
              <a:t>sit</a:t>
            </a:r>
            <a:r>
              <a:rPr lang="nb-NO" dirty="0"/>
              <a:t> </a:t>
            </a:r>
            <a:r>
              <a:rPr lang="nb-NO" dirty="0" err="1"/>
              <a:t>ahmet</a:t>
            </a:r>
            <a:r>
              <a:rPr lang="nb-NO" dirty="0"/>
              <a:t> </a:t>
            </a:r>
            <a:r>
              <a:rPr lang="nb-NO" dirty="0" err="1"/>
              <a:t>lorem</a:t>
            </a:r>
            <a:r>
              <a:rPr lang="nb-NO" dirty="0"/>
              <a:t> </a:t>
            </a:r>
            <a:r>
              <a:rPr lang="nb-NO" dirty="0" err="1"/>
              <a:t>ipsum</a:t>
            </a:r>
            <a:r>
              <a:rPr lang="nb-NO" dirty="0"/>
              <a:t> </a:t>
            </a:r>
            <a:r>
              <a:rPr lang="nb-NO" dirty="0" err="1"/>
              <a:t>dolor</a:t>
            </a:r>
            <a:r>
              <a:rPr lang="nb-NO" dirty="0"/>
              <a:t> </a:t>
            </a:r>
            <a:r>
              <a:rPr lang="nb-NO" dirty="0" err="1"/>
              <a:t>sit</a:t>
            </a:r>
            <a:r>
              <a:rPr lang="nb-NO" dirty="0"/>
              <a:t> </a:t>
            </a:r>
            <a:r>
              <a:rPr lang="nb-NO" dirty="0" err="1"/>
              <a:t>ahmet</a:t>
            </a:r>
            <a:r>
              <a:rPr lang="nb-NO" dirty="0"/>
              <a:t>”</a:t>
            </a:r>
          </a:p>
        </p:txBody>
      </p:sp>
      <p:pic>
        <p:nvPicPr>
          <p:cNvPr id="11" name="pasted-image.pdf"/>
          <p:cNvPicPr>
            <a:picLocks noChangeAspect="1"/>
          </p:cNvPicPr>
          <p:nvPr userDrawn="1"/>
        </p:nvPicPr>
        <p:blipFill>
          <a:blip r:embed="rId2">
            <a:alphaModFix amt="19560"/>
            <a:extLst/>
          </a:blip>
          <a:stretch>
            <a:fillRect/>
          </a:stretch>
        </p:blipFill>
        <p:spPr>
          <a:xfrm>
            <a:off x="576757" y="12865818"/>
            <a:ext cx="878486" cy="3833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67957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852612" y="4042941"/>
            <a:ext cx="20677188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9515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page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52613" y="4615088"/>
            <a:ext cx="9757220" cy="80063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852612" y="4042941"/>
            <a:ext cx="9757220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12742348" y="4615088"/>
            <a:ext cx="9757220" cy="80063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lassholder for tekst 7"/>
          <p:cNvSpPr>
            <a:spLocks noGrp="1"/>
          </p:cNvSpPr>
          <p:nvPr>
            <p:ph type="body" sz="quarter" idx="15"/>
          </p:nvPr>
        </p:nvSpPr>
        <p:spPr>
          <a:xfrm>
            <a:off x="12742347" y="4042941"/>
            <a:ext cx="9757220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5978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page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52614" y="4615088"/>
            <a:ext cx="6120765" cy="80063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852613" y="4042941"/>
            <a:ext cx="6120765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16409036" y="4615088"/>
            <a:ext cx="6120765" cy="80063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lassholder for tekst 7"/>
          <p:cNvSpPr>
            <a:spLocks noGrp="1"/>
          </p:cNvSpPr>
          <p:nvPr>
            <p:ph type="body" sz="quarter" idx="15"/>
          </p:nvPr>
        </p:nvSpPr>
        <p:spPr>
          <a:xfrm>
            <a:off x="16409035" y="4042941"/>
            <a:ext cx="6120765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9130824" y="4615088"/>
            <a:ext cx="6120765" cy="80063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9130823" y="4042941"/>
            <a:ext cx="6120765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4743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pag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3"/>
          <p:cNvSpPr>
            <a:spLocks noGrp="1"/>
          </p:cNvSpPr>
          <p:nvPr>
            <p:ph type="pic" sz="quarter" idx="14" hasCustomPrompt="1"/>
          </p:nvPr>
        </p:nvSpPr>
        <p:spPr>
          <a:xfrm>
            <a:off x="12734957" y="0"/>
            <a:ext cx="11647456" cy="13716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2613" y="736681"/>
            <a:ext cx="9757219" cy="20774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52613" y="4615088"/>
            <a:ext cx="9757220" cy="80063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852612" y="4042941"/>
            <a:ext cx="9757220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161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2613" y="736681"/>
            <a:ext cx="12781597" cy="20774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852612" y="7282490"/>
            <a:ext cx="12781598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4"/>
          </p:nvPr>
        </p:nvSpPr>
        <p:spPr>
          <a:xfrm>
            <a:off x="1852613" y="3727363"/>
            <a:ext cx="12781597" cy="2769989"/>
          </a:xfrm>
        </p:spPr>
        <p:txBody>
          <a:bodyPr>
            <a:normAutofit/>
          </a:bodyPr>
          <a:lstStyle>
            <a:lvl1pPr marL="0" indent="0">
              <a:buNone/>
              <a:defRPr sz="50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tekst 8"/>
          <p:cNvSpPr>
            <a:spLocks noGrp="1"/>
          </p:cNvSpPr>
          <p:nvPr>
            <p:ph type="body" sz="quarter" idx="16"/>
          </p:nvPr>
        </p:nvSpPr>
        <p:spPr>
          <a:xfrm>
            <a:off x="1852613" y="8042614"/>
            <a:ext cx="12781597" cy="4578806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2517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24382413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26" y="3653185"/>
            <a:ext cx="11116888" cy="645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65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12734957" y="0"/>
            <a:ext cx="11647456" cy="13716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2613" y="736681"/>
            <a:ext cx="9757220" cy="20774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852612" y="7282490"/>
            <a:ext cx="9757220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4"/>
          </p:nvPr>
        </p:nvSpPr>
        <p:spPr>
          <a:xfrm>
            <a:off x="1852613" y="3727363"/>
            <a:ext cx="9757220" cy="2769989"/>
          </a:xfrm>
        </p:spPr>
        <p:txBody>
          <a:bodyPr>
            <a:normAutofit/>
          </a:bodyPr>
          <a:lstStyle>
            <a:lvl1pPr marL="0" indent="0">
              <a:buNone/>
              <a:defRPr sz="50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tekst 8"/>
          <p:cNvSpPr>
            <a:spLocks noGrp="1"/>
          </p:cNvSpPr>
          <p:nvPr>
            <p:ph type="body" sz="quarter" idx="16"/>
          </p:nvPr>
        </p:nvSpPr>
        <p:spPr>
          <a:xfrm>
            <a:off x="1852613" y="8042614"/>
            <a:ext cx="9757220" cy="4578806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3593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2613" y="736681"/>
            <a:ext cx="9757220" cy="20774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852612" y="7282490"/>
            <a:ext cx="9757220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4"/>
          </p:nvPr>
        </p:nvSpPr>
        <p:spPr>
          <a:xfrm>
            <a:off x="1852613" y="3727363"/>
            <a:ext cx="9757220" cy="2769989"/>
          </a:xfrm>
        </p:spPr>
        <p:txBody>
          <a:bodyPr>
            <a:normAutofit/>
          </a:bodyPr>
          <a:lstStyle>
            <a:lvl1pPr marL="0" indent="0">
              <a:buNone/>
              <a:defRPr sz="50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tekst 8"/>
          <p:cNvSpPr>
            <a:spLocks noGrp="1"/>
          </p:cNvSpPr>
          <p:nvPr>
            <p:ph type="body" sz="quarter" idx="16"/>
          </p:nvPr>
        </p:nvSpPr>
        <p:spPr>
          <a:xfrm>
            <a:off x="1852613" y="8042614"/>
            <a:ext cx="9757220" cy="3668966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ssholder for tekst 6"/>
          <p:cNvSpPr>
            <a:spLocks noGrp="1"/>
          </p:cNvSpPr>
          <p:nvPr>
            <p:ph type="body" sz="quarter" idx="17" hasCustomPrompt="1"/>
          </p:nvPr>
        </p:nvSpPr>
        <p:spPr>
          <a:xfrm>
            <a:off x="12780000" y="2814638"/>
            <a:ext cx="810000" cy="81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18"/>
          </p:nvPr>
        </p:nvSpPr>
        <p:spPr>
          <a:xfrm>
            <a:off x="14076000" y="2583340"/>
            <a:ext cx="8453801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lassholder for tekst 8"/>
          <p:cNvSpPr>
            <a:spLocks noGrp="1"/>
          </p:cNvSpPr>
          <p:nvPr>
            <p:ph type="body" sz="quarter" idx="19"/>
          </p:nvPr>
        </p:nvSpPr>
        <p:spPr>
          <a:xfrm>
            <a:off x="14076000" y="3343464"/>
            <a:ext cx="8453801" cy="1107996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lassholder for tekst 6"/>
          <p:cNvSpPr>
            <a:spLocks noGrp="1"/>
          </p:cNvSpPr>
          <p:nvPr>
            <p:ph type="body" sz="quarter" idx="20" hasCustomPrompt="1"/>
          </p:nvPr>
        </p:nvSpPr>
        <p:spPr>
          <a:xfrm>
            <a:off x="12780000" y="5234368"/>
            <a:ext cx="810000" cy="81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19" name="Plassholder for tekst 7"/>
          <p:cNvSpPr>
            <a:spLocks noGrp="1"/>
          </p:cNvSpPr>
          <p:nvPr>
            <p:ph type="body" sz="quarter" idx="21"/>
          </p:nvPr>
        </p:nvSpPr>
        <p:spPr>
          <a:xfrm>
            <a:off x="14076000" y="5003070"/>
            <a:ext cx="8453801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lassholder for tekst 8"/>
          <p:cNvSpPr>
            <a:spLocks noGrp="1"/>
          </p:cNvSpPr>
          <p:nvPr>
            <p:ph type="body" sz="quarter" idx="22"/>
          </p:nvPr>
        </p:nvSpPr>
        <p:spPr>
          <a:xfrm>
            <a:off x="14076000" y="5763194"/>
            <a:ext cx="8453801" cy="1107996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Plassholder for tekst 6"/>
          <p:cNvSpPr>
            <a:spLocks noGrp="1"/>
          </p:cNvSpPr>
          <p:nvPr>
            <p:ph type="body" sz="quarter" idx="23" hasCustomPrompt="1"/>
          </p:nvPr>
        </p:nvSpPr>
        <p:spPr>
          <a:xfrm>
            <a:off x="12780000" y="7654563"/>
            <a:ext cx="810000" cy="81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22" name="Plassholder for tekst 7"/>
          <p:cNvSpPr>
            <a:spLocks noGrp="1"/>
          </p:cNvSpPr>
          <p:nvPr>
            <p:ph type="body" sz="quarter" idx="24"/>
          </p:nvPr>
        </p:nvSpPr>
        <p:spPr>
          <a:xfrm>
            <a:off x="14076000" y="7423265"/>
            <a:ext cx="8453801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lassholder for tekst 8"/>
          <p:cNvSpPr>
            <a:spLocks noGrp="1"/>
          </p:cNvSpPr>
          <p:nvPr>
            <p:ph type="body" sz="quarter" idx="25"/>
          </p:nvPr>
        </p:nvSpPr>
        <p:spPr>
          <a:xfrm>
            <a:off x="14076000" y="8183389"/>
            <a:ext cx="8453801" cy="1107996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Plassholder for tekst 6"/>
          <p:cNvSpPr>
            <a:spLocks noGrp="1"/>
          </p:cNvSpPr>
          <p:nvPr>
            <p:ph type="body" sz="quarter" idx="26" hasCustomPrompt="1"/>
          </p:nvPr>
        </p:nvSpPr>
        <p:spPr>
          <a:xfrm>
            <a:off x="12780000" y="10074758"/>
            <a:ext cx="810000" cy="81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25" name="Plassholder for tekst 7"/>
          <p:cNvSpPr>
            <a:spLocks noGrp="1"/>
          </p:cNvSpPr>
          <p:nvPr>
            <p:ph type="body" sz="quarter" idx="27"/>
          </p:nvPr>
        </p:nvSpPr>
        <p:spPr>
          <a:xfrm>
            <a:off x="14076000" y="9843460"/>
            <a:ext cx="8453801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lassholder for tekst 8"/>
          <p:cNvSpPr>
            <a:spLocks noGrp="1"/>
          </p:cNvSpPr>
          <p:nvPr>
            <p:ph type="body" sz="quarter" idx="28"/>
          </p:nvPr>
        </p:nvSpPr>
        <p:spPr>
          <a:xfrm>
            <a:off x="14076000" y="10603584"/>
            <a:ext cx="8453801" cy="1107996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70245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page - smal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ssholder for tekst 6"/>
          <p:cNvSpPr>
            <a:spLocks noGrp="1"/>
          </p:cNvSpPr>
          <p:nvPr>
            <p:ph type="body" sz="quarter" idx="14"/>
          </p:nvPr>
        </p:nvSpPr>
        <p:spPr>
          <a:xfrm>
            <a:off x="4572000" y="4671366"/>
            <a:ext cx="3384000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tekst 9"/>
          <p:cNvSpPr>
            <a:spLocks noGrp="1"/>
          </p:cNvSpPr>
          <p:nvPr>
            <p:ph type="body" sz="quarter" idx="15"/>
          </p:nvPr>
        </p:nvSpPr>
        <p:spPr>
          <a:xfrm>
            <a:off x="4572000" y="6351236"/>
            <a:ext cx="3384000" cy="5360344"/>
          </a:xfrm>
        </p:spPr>
        <p:txBody>
          <a:bodyPr>
            <a:normAutofit/>
          </a:bodyPr>
          <a:lstStyle>
            <a:lvl1pPr marL="288000" indent="-288000"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lassholder for tekst 6"/>
          <p:cNvSpPr>
            <a:spLocks noGrp="1"/>
          </p:cNvSpPr>
          <p:nvPr>
            <p:ph type="body" sz="quarter" idx="16"/>
          </p:nvPr>
        </p:nvSpPr>
        <p:spPr>
          <a:xfrm>
            <a:off x="16909013" y="4671366"/>
            <a:ext cx="3384000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lassholder for tekst 9"/>
          <p:cNvSpPr>
            <a:spLocks noGrp="1"/>
          </p:cNvSpPr>
          <p:nvPr>
            <p:ph type="body" sz="quarter" idx="17"/>
          </p:nvPr>
        </p:nvSpPr>
        <p:spPr>
          <a:xfrm>
            <a:off x="16909013" y="6351236"/>
            <a:ext cx="3384000" cy="5360344"/>
          </a:xfrm>
        </p:spPr>
        <p:txBody>
          <a:bodyPr>
            <a:normAutofit/>
          </a:bodyPr>
          <a:lstStyle>
            <a:lvl1pPr marL="288000" indent="-288000"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lassholder for tekst 6"/>
          <p:cNvSpPr>
            <a:spLocks noGrp="1"/>
          </p:cNvSpPr>
          <p:nvPr>
            <p:ph type="body" sz="quarter" idx="18"/>
          </p:nvPr>
        </p:nvSpPr>
        <p:spPr>
          <a:xfrm>
            <a:off x="8684338" y="4671366"/>
            <a:ext cx="3384000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lassholder for tekst 9"/>
          <p:cNvSpPr>
            <a:spLocks noGrp="1"/>
          </p:cNvSpPr>
          <p:nvPr>
            <p:ph type="body" sz="quarter" idx="19"/>
          </p:nvPr>
        </p:nvSpPr>
        <p:spPr>
          <a:xfrm>
            <a:off x="8684338" y="6351236"/>
            <a:ext cx="3384000" cy="5360344"/>
          </a:xfrm>
        </p:spPr>
        <p:txBody>
          <a:bodyPr>
            <a:normAutofit/>
          </a:bodyPr>
          <a:lstStyle>
            <a:lvl1pPr marL="288000" indent="-288000"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lassholder for tekst 6"/>
          <p:cNvSpPr>
            <a:spLocks noGrp="1"/>
          </p:cNvSpPr>
          <p:nvPr>
            <p:ph type="body" sz="quarter" idx="20"/>
          </p:nvPr>
        </p:nvSpPr>
        <p:spPr>
          <a:xfrm>
            <a:off x="12796676" y="4671366"/>
            <a:ext cx="3384000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Plassholder for tekst 9"/>
          <p:cNvSpPr>
            <a:spLocks noGrp="1"/>
          </p:cNvSpPr>
          <p:nvPr>
            <p:ph type="body" sz="quarter" idx="21"/>
          </p:nvPr>
        </p:nvSpPr>
        <p:spPr>
          <a:xfrm>
            <a:off x="12796676" y="6351236"/>
            <a:ext cx="3384000" cy="5360344"/>
          </a:xfrm>
        </p:spPr>
        <p:txBody>
          <a:bodyPr>
            <a:normAutofit/>
          </a:bodyPr>
          <a:lstStyle>
            <a:lvl1pPr marL="288000" indent="-288000"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58692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ssholder for tekst 6"/>
          <p:cNvSpPr>
            <a:spLocks noGrp="1"/>
          </p:cNvSpPr>
          <p:nvPr>
            <p:ph type="body" sz="quarter" idx="14"/>
          </p:nvPr>
        </p:nvSpPr>
        <p:spPr>
          <a:xfrm>
            <a:off x="1854232" y="3961595"/>
            <a:ext cx="6120765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tekst 9"/>
          <p:cNvSpPr>
            <a:spLocks noGrp="1"/>
          </p:cNvSpPr>
          <p:nvPr>
            <p:ph type="body" sz="quarter" idx="15"/>
          </p:nvPr>
        </p:nvSpPr>
        <p:spPr>
          <a:xfrm>
            <a:off x="1854232" y="4702160"/>
            <a:ext cx="6120765" cy="2215991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Plassholder for tekst 6"/>
          <p:cNvSpPr>
            <a:spLocks noGrp="1"/>
          </p:cNvSpPr>
          <p:nvPr>
            <p:ph type="body" sz="quarter" idx="16"/>
          </p:nvPr>
        </p:nvSpPr>
        <p:spPr>
          <a:xfrm>
            <a:off x="16409036" y="3961595"/>
            <a:ext cx="6120765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lassholder for tekst 9"/>
          <p:cNvSpPr>
            <a:spLocks noGrp="1"/>
          </p:cNvSpPr>
          <p:nvPr>
            <p:ph type="body" sz="quarter" idx="17"/>
          </p:nvPr>
        </p:nvSpPr>
        <p:spPr>
          <a:xfrm>
            <a:off x="16409036" y="4702161"/>
            <a:ext cx="6120765" cy="2215991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Plassholder for tekst 6"/>
          <p:cNvSpPr>
            <a:spLocks noGrp="1"/>
          </p:cNvSpPr>
          <p:nvPr>
            <p:ph type="body" sz="quarter" idx="18"/>
          </p:nvPr>
        </p:nvSpPr>
        <p:spPr>
          <a:xfrm>
            <a:off x="9131634" y="3961595"/>
            <a:ext cx="6120765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Plassholder for tekst 9"/>
          <p:cNvSpPr>
            <a:spLocks noGrp="1"/>
          </p:cNvSpPr>
          <p:nvPr>
            <p:ph type="body" sz="quarter" idx="19"/>
          </p:nvPr>
        </p:nvSpPr>
        <p:spPr>
          <a:xfrm>
            <a:off x="9131634" y="4702161"/>
            <a:ext cx="6120765" cy="2215991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lassholder for tekst 6"/>
          <p:cNvSpPr>
            <a:spLocks noGrp="1"/>
          </p:cNvSpPr>
          <p:nvPr>
            <p:ph type="body" sz="quarter" idx="20"/>
          </p:nvPr>
        </p:nvSpPr>
        <p:spPr>
          <a:xfrm>
            <a:off x="1852613" y="7804603"/>
            <a:ext cx="6120765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lassholder for tekst 9"/>
          <p:cNvSpPr>
            <a:spLocks noGrp="1"/>
          </p:cNvSpPr>
          <p:nvPr>
            <p:ph type="body" sz="quarter" idx="21"/>
          </p:nvPr>
        </p:nvSpPr>
        <p:spPr>
          <a:xfrm>
            <a:off x="1852613" y="8545168"/>
            <a:ext cx="6120765" cy="2215991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lassholder for tekst 6"/>
          <p:cNvSpPr>
            <a:spLocks noGrp="1"/>
          </p:cNvSpPr>
          <p:nvPr>
            <p:ph type="body" sz="quarter" idx="22"/>
          </p:nvPr>
        </p:nvSpPr>
        <p:spPr>
          <a:xfrm>
            <a:off x="16407417" y="7804603"/>
            <a:ext cx="6120765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Plassholder for tekst 9"/>
          <p:cNvSpPr>
            <a:spLocks noGrp="1"/>
          </p:cNvSpPr>
          <p:nvPr>
            <p:ph type="body" sz="quarter" idx="23"/>
          </p:nvPr>
        </p:nvSpPr>
        <p:spPr>
          <a:xfrm>
            <a:off x="16407417" y="8545169"/>
            <a:ext cx="6120765" cy="2215991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Plassholder for tekst 6"/>
          <p:cNvSpPr>
            <a:spLocks noGrp="1"/>
          </p:cNvSpPr>
          <p:nvPr>
            <p:ph type="body" sz="quarter" idx="24"/>
          </p:nvPr>
        </p:nvSpPr>
        <p:spPr>
          <a:xfrm>
            <a:off x="9130015" y="7804603"/>
            <a:ext cx="6120765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lassholder for tekst 9"/>
          <p:cNvSpPr>
            <a:spLocks noGrp="1"/>
          </p:cNvSpPr>
          <p:nvPr>
            <p:ph type="body" sz="quarter" idx="25"/>
          </p:nvPr>
        </p:nvSpPr>
        <p:spPr>
          <a:xfrm>
            <a:off x="9130015" y="8545169"/>
            <a:ext cx="6120765" cy="2215991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62943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29" name="Plassholder for tekst 6"/>
          <p:cNvSpPr>
            <a:spLocks noGrp="1"/>
          </p:cNvSpPr>
          <p:nvPr>
            <p:ph type="body" sz="quarter" idx="20"/>
          </p:nvPr>
        </p:nvSpPr>
        <p:spPr>
          <a:xfrm>
            <a:off x="2610326" y="9338602"/>
            <a:ext cx="8929116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lassholder for tekst 9"/>
          <p:cNvSpPr>
            <a:spLocks noGrp="1"/>
          </p:cNvSpPr>
          <p:nvPr>
            <p:ph type="body" sz="quarter" idx="21"/>
          </p:nvPr>
        </p:nvSpPr>
        <p:spPr>
          <a:xfrm>
            <a:off x="2610326" y="10079167"/>
            <a:ext cx="8929116" cy="2215991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1497869" y="1404176"/>
            <a:ext cx="21386674" cy="702087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3" name="Plassholder for tekst 6"/>
          <p:cNvSpPr>
            <a:spLocks noGrp="1"/>
          </p:cNvSpPr>
          <p:nvPr>
            <p:ph type="body" sz="quarter" idx="22"/>
          </p:nvPr>
        </p:nvSpPr>
        <p:spPr>
          <a:xfrm>
            <a:off x="12745593" y="9338602"/>
            <a:ext cx="8929116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Plassholder for tekst 9"/>
          <p:cNvSpPr>
            <a:spLocks noGrp="1"/>
          </p:cNvSpPr>
          <p:nvPr>
            <p:ph type="body" sz="quarter" idx="23"/>
          </p:nvPr>
        </p:nvSpPr>
        <p:spPr>
          <a:xfrm>
            <a:off x="12745593" y="10079167"/>
            <a:ext cx="8929116" cy="2215991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03673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lassholder for tekst 6"/>
          <p:cNvSpPr>
            <a:spLocks noGrp="1"/>
          </p:cNvSpPr>
          <p:nvPr>
            <p:ph type="body" sz="quarter" idx="20"/>
          </p:nvPr>
        </p:nvSpPr>
        <p:spPr>
          <a:xfrm>
            <a:off x="2610326" y="9338602"/>
            <a:ext cx="8929116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lassholder for tekst 9"/>
          <p:cNvSpPr>
            <a:spLocks noGrp="1"/>
          </p:cNvSpPr>
          <p:nvPr>
            <p:ph type="body" sz="quarter" idx="21"/>
          </p:nvPr>
        </p:nvSpPr>
        <p:spPr>
          <a:xfrm>
            <a:off x="2610326" y="10079167"/>
            <a:ext cx="8929116" cy="2215991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2610326" y="3834479"/>
            <a:ext cx="8929116" cy="5112639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3" name="Plassholder for tekst 6"/>
          <p:cNvSpPr>
            <a:spLocks noGrp="1"/>
          </p:cNvSpPr>
          <p:nvPr>
            <p:ph type="body" sz="quarter" idx="22"/>
          </p:nvPr>
        </p:nvSpPr>
        <p:spPr>
          <a:xfrm>
            <a:off x="12745593" y="9338602"/>
            <a:ext cx="8929116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Plassholder for tekst 9"/>
          <p:cNvSpPr>
            <a:spLocks noGrp="1"/>
          </p:cNvSpPr>
          <p:nvPr>
            <p:ph type="body" sz="quarter" idx="23"/>
          </p:nvPr>
        </p:nvSpPr>
        <p:spPr>
          <a:xfrm>
            <a:off x="12745593" y="10079167"/>
            <a:ext cx="8929116" cy="2215991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lassholder for bilde 3"/>
          <p:cNvSpPr>
            <a:spLocks noGrp="1"/>
          </p:cNvSpPr>
          <p:nvPr>
            <p:ph type="pic" sz="quarter" idx="24" hasCustomPrompt="1"/>
          </p:nvPr>
        </p:nvSpPr>
        <p:spPr>
          <a:xfrm>
            <a:off x="12745593" y="3834479"/>
            <a:ext cx="8929116" cy="5112639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99968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lassholder for tekst 6"/>
          <p:cNvSpPr>
            <a:spLocks noGrp="1"/>
          </p:cNvSpPr>
          <p:nvPr>
            <p:ph type="body" sz="quarter" idx="20"/>
          </p:nvPr>
        </p:nvSpPr>
        <p:spPr>
          <a:xfrm>
            <a:off x="2610326" y="7760205"/>
            <a:ext cx="6138768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lassholder for tekst 9"/>
          <p:cNvSpPr>
            <a:spLocks noGrp="1"/>
          </p:cNvSpPr>
          <p:nvPr>
            <p:ph type="body" sz="quarter" idx="21"/>
          </p:nvPr>
        </p:nvSpPr>
        <p:spPr>
          <a:xfrm>
            <a:off x="2610326" y="8500770"/>
            <a:ext cx="6138768" cy="37943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2610327" y="3834479"/>
            <a:ext cx="6138767" cy="322240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3" name="Plassholder for tekst 6"/>
          <p:cNvSpPr>
            <a:spLocks noGrp="1"/>
          </p:cNvSpPr>
          <p:nvPr>
            <p:ph type="body" sz="quarter" idx="22"/>
          </p:nvPr>
        </p:nvSpPr>
        <p:spPr>
          <a:xfrm>
            <a:off x="15535941" y="7760205"/>
            <a:ext cx="6138767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Plassholder for tekst 9"/>
          <p:cNvSpPr>
            <a:spLocks noGrp="1"/>
          </p:cNvSpPr>
          <p:nvPr>
            <p:ph type="body" sz="quarter" idx="23"/>
          </p:nvPr>
        </p:nvSpPr>
        <p:spPr>
          <a:xfrm>
            <a:off x="15535941" y="8500770"/>
            <a:ext cx="6138767" cy="37943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lassholder for bilde 3"/>
          <p:cNvSpPr>
            <a:spLocks noGrp="1"/>
          </p:cNvSpPr>
          <p:nvPr>
            <p:ph type="pic" sz="quarter" idx="24" hasCustomPrompt="1"/>
          </p:nvPr>
        </p:nvSpPr>
        <p:spPr>
          <a:xfrm>
            <a:off x="15535942" y="3834479"/>
            <a:ext cx="6138767" cy="3222403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3" name="Plassholder for bilde 3"/>
          <p:cNvSpPr>
            <a:spLocks noGrp="1"/>
          </p:cNvSpPr>
          <p:nvPr>
            <p:ph type="pic" sz="quarter" idx="25" hasCustomPrompt="1"/>
          </p:nvPr>
        </p:nvSpPr>
        <p:spPr>
          <a:xfrm>
            <a:off x="9073134" y="3834478"/>
            <a:ext cx="6138767" cy="322240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4" name="Plassholder for tekst 6"/>
          <p:cNvSpPr>
            <a:spLocks noGrp="1"/>
          </p:cNvSpPr>
          <p:nvPr>
            <p:ph type="body" sz="quarter" idx="26"/>
          </p:nvPr>
        </p:nvSpPr>
        <p:spPr>
          <a:xfrm>
            <a:off x="9073133" y="7760205"/>
            <a:ext cx="6138768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tekst 9"/>
          <p:cNvSpPr>
            <a:spLocks noGrp="1"/>
          </p:cNvSpPr>
          <p:nvPr>
            <p:ph type="body" sz="quarter" idx="27"/>
          </p:nvPr>
        </p:nvSpPr>
        <p:spPr>
          <a:xfrm>
            <a:off x="9073133" y="8500770"/>
            <a:ext cx="6138768" cy="37943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07008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circular pictures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lassholder for tekst 6"/>
          <p:cNvSpPr>
            <a:spLocks noGrp="1"/>
          </p:cNvSpPr>
          <p:nvPr>
            <p:ph type="body" sz="quarter" idx="20"/>
          </p:nvPr>
        </p:nvSpPr>
        <p:spPr>
          <a:xfrm>
            <a:off x="2610326" y="9181209"/>
            <a:ext cx="6138768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lassholder for tekst 9"/>
          <p:cNvSpPr>
            <a:spLocks noGrp="1"/>
          </p:cNvSpPr>
          <p:nvPr>
            <p:ph type="body" sz="quarter" idx="21"/>
          </p:nvPr>
        </p:nvSpPr>
        <p:spPr>
          <a:xfrm>
            <a:off x="2610326" y="9921774"/>
            <a:ext cx="6138768" cy="2373384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4068710" y="3834479"/>
            <a:ext cx="3222000" cy="322240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3" name="Plassholder for tekst 6"/>
          <p:cNvSpPr>
            <a:spLocks noGrp="1"/>
          </p:cNvSpPr>
          <p:nvPr>
            <p:ph type="body" sz="quarter" idx="22"/>
          </p:nvPr>
        </p:nvSpPr>
        <p:spPr>
          <a:xfrm>
            <a:off x="15535941" y="9181209"/>
            <a:ext cx="6138767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Plassholder for tekst 9"/>
          <p:cNvSpPr>
            <a:spLocks noGrp="1"/>
          </p:cNvSpPr>
          <p:nvPr>
            <p:ph type="body" sz="quarter" idx="23"/>
          </p:nvPr>
        </p:nvSpPr>
        <p:spPr>
          <a:xfrm>
            <a:off x="15535941" y="9921774"/>
            <a:ext cx="6138767" cy="2373384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lassholder for bilde 3"/>
          <p:cNvSpPr>
            <a:spLocks noGrp="1"/>
          </p:cNvSpPr>
          <p:nvPr>
            <p:ph type="pic" sz="quarter" idx="24" hasCustomPrompt="1"/>
          </p:nvPr>
        </p:nvSpPr>
        <p:spPr>
          <a:xfrm>
            <a:off x="16994324" y="3834479"/>
            <a:ext cx="3222000" cy="322240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3" name="Plassholder for bilde 3"/>
          <p:cNvSpPr>
            <a:spLocks noGrp="1"/>
          </p:cNvSpPr>
          <p:nvPr>
            <p:ph type="pic" sz="quarter" idx="25" hasCustomPrompt="1"/>
          </p:nvPr>
        </p:nvSpPr>
        <p:spPr>
          <a:xfrm>
            <a:off x="10531517" y="3834478"/>
            <a:ext cx="3222000" cy="322240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4" name="Plassholder for tekst 6"/>
          <p:cNvSpPr>
            <a:spLocks noGrp="1"/>
          </p:cNvSpPr>
          <p:nvPr>
            <p:ph type="body" sz="quarter" idx="26"/>
          </p:nvPr>
        </p:nvSpPr>
        <p:spPr>
          <a:xfrm>
            <a:off x="9073133" y="9181209"/>
            <a:ext cx="6138768" cy="553998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tekst 9"/>
          <p:cNvSpPr>
            <a:spLocks noGrp="1"/>
          </p:cNvSpPr>
          <p:nvPr>
            <p:ph type="body" sz="quarter" idx="27"/>
          </p:nvPr>
        </p:nvSpPr>
        <p:spPr>
          <a:xfrm>
            <a:off x="9073133" y="9921774"/>
            <a:ext cx="6138768" cy="2373384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lassholder for bilde 7"/>
          <p:cNvSpPr>
            <a:spLocks noGrp="1"/>
          </p:cNvSpPr>
          <p:nvPr>
            <p:ph type="pic" sz="quarter" idx="14" hasCustomPrompt="1"/>
          </p:nvPr>
        </p:nvSpPr>
        <p:spPr>
          <a:xfrm>
            <a:off x="5319710" y="7630170"/>
            <a:ext cx="720000" cy="10980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7" name="Plassholder for bilde 7"/>
          <p:cNvSpPr>
            <a:spLocks noGrp="1"/>
          </p:cNvSpPr>
          <p:nvPr>
            <p:ph type="pic" sz="quarter" idx="37" hasCustomPrompt="1"/>
          </p:nvPr>
        </p:nvSpPr>
        <p:spPr>
          <a:xfrm>
            <a:off x="11595317" y="7763370"/>
            <a:ext cx="1094400" cy="9648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8" name="Plassholder for bilde 7"/>
          <p:cNvSpPr>
            <a:spLocks noGrp="1"/>
          </p:cNvSpPr>
          <p:nvPr>
            <p:ph type="pic" sz="quarter" idx="38" hasCustomPrompt="1"/>
          </p:nvPr>
        </p:nvSpPr>
        <p:spPr>
          <a:xfrm>
            <a:off x="18058124" y="7630170"/>
            <a:ext cx="1094400" cy="1094400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96739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idebar, text middle,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ktangel 26"/>
          <p:cNvSpPr/>
          <p:nvPr userDrawn="1"/>
        </p:nvSpPr>
        <p:spPr>
          <a:xfrm>
            <a:off x="17703578" y="0"/>
            <a:ext cx="6678834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6" name="Shape 53"/>
          <p:cNvSpPr/>
          <p:nvPr userDrawn="1"/>
        </p:nvSpPr>
        <p:spPr>
          <a:xfrm>
            <a:off x="17703578" y="0"/>
            <a:ext cx="6678834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/>
          </a:p>
        </p:txBody>
      </p:sp>
      <p:sp>
        <p:nvSpPr>
          <p:cNvPr id="25" name="Plassholder for tekst 9"/>
          <p:cNvSpPr>
            <a:spLocks noGrp="1"/>
          </p:cNvSpPr>
          <p:nvPr>
            <p:ph type="body" sz="quarter" idx="28"/>
          </p:nvPr>
        </p:nvSpPr>
        <p:spPr>
          <a:xfrm>
            <a:off x="12434235" y="7996318"/>
            <a:ext cx="4068509" cy="4298840"/>
          </a:xfrm>
        </p:spPr>
        <p:txBody>
          <a:bodyPr>
            <a:normAutofit/>
          </a:bodyPr>
          <a:lstStyle>
            <a:lvl1pPr marL="0" indent="0" algn="ctr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1233404" cy="13716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5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12434237" y="7423030"/>
            <a:ext cx="4068509" cy="406265"/>
          </a:xfrm>
        </p:spPr>
        <p:txBody>
          <a:bodyPr>
            <a:normAutofit/>
          </a:bodyPr>
          <a:lstStyle>
            <a:lvl1pPr marL="0" indent="0" algn="ctr">
              <a:buNone/>
              <a:defRPr sz="2200" b="1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0" name="Plassholder for bilde 7"/>
          <p:cNvSpPr>
            <a:spLocks noGrp="1"/>
          </p:cNvSpPr>
          <p:nvPr>
            <p:ph type="pic" sz="quarter" idx="14" hasCustomPrompt="1"/>
          </p:nvPr>
        </p:nvSpPr>
        <p:spPr>
          <a:xfrm>
            <a:off x="14108489" y="5692519"/>
            <a:ext cx="720000" cy="1098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1" name="Plassholder for tekst 9"/>
          <p:cNvSpPr>
            <a:spLocks noGrp="1"/>
          </p:cNvSpPr>
          <p:nvPr>
            <p:ph type="body" sz="quarter" idx="31" hasCustomPrompt="1"/>
          </p:nvPr>
        </p:nvSpPr>
        <p:spPr>
          <a:xfrm>
            <a:off x="18593070" y="3136432"/>
            <a:ext cx="4899850" cy="590931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bg1"/>
                </a:solidFill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12" name="Plassholder for tekst 9"/>
          <p:cNvSpPr>
            <a:spLocks noGrp="1"/>
          </p:cNvSpPr>
          <p:nvPr>
            <p:ph type="body" sz="quarter" idx="32" hasCustomPrompt="1"/>
          </p:nvPr>
        </p:nvSpPr>
        <p:spPr>
          <a:xfrm>
            <a:off x="18593070" y="1775427"/>
            <a:ext cx="4899850" cy="1038746"/>
          </a:xfrm>
        </p:spPr>
        <p:txBody>
          <a:bodyPr wrap="square">
            <a:spAutoFit/>
          </a:bodyPr>
          <a:lstStyle>
            <a:lvl1pPr marL="0" indent="0" algn="ctr">
              <a:lnSpc>
                <a:spcPct val="90000"/>
              </a:lnSpc>
              <a:buNone/>
              <a:defRPr sz="7500" i="0">
                <a:solidFill>
                  <a:schemeClr val="bg1"/>
                </a:solidFill>
                <a:latin typeface="+mj-lt"/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45041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idebar, text left, pictur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6470174" y="0"/>
            <a:ext cx="11233404" cy="13716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7" name="Rektangel 26"/>
          <p:cNvSpPr/>
          <p:nvPr userDrawn="1"/>
        </p:nvSpPr>
        <p:spPr>
          <a:xfrm>
            <a:off x="17703578" y="0"/>
            <a:ext cx="6678834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6" name="Shape 53"/>
          <p:cNvSpPr/>
          <p:nvPr userDrawn="1"/>
        </p:nvSpPr>
        <p:spPr>
          <a:xfrm>
            <a:off x="17703578" y="0"/>
            <a:ext cx="6678834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/>
          </a:p>
        </p:txBody>
      </p:sp>
      <p:sp>
        <p:nvSpPr>
          <p:cNvPr id="25" name="Plassholder for tekst 9"/>
          <p:cNvSpPr>
            <a:spLocks noGrp="1"/>
          </p:cNvSpPr>
          <p:nvPr>
            <p:ph type="body" sz="quarter" idx="28"/>
          </p:nvPr>
        </p:nvSpPr>
        <p:spPr>
          <a:xfrm>
            <a:off x="1164873" y="7996318"/>
            <a:ext cx="4068509" cy="4298840"/>
          </a:xfrm>
        </p:spPr>
        <p:txBody>
          <a:bodyPr>
            <a:normAutofit/>
          </a:bodyPr>
          <a:lstStyle>
            <a:lvl1pPr marL="0" indent="0" algn="ctr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1164875" y="7072988"/>
            <a:ext cx="4068509" cy="923330"/>
          </a:xfrm>
        </p:spPr>
        <p:txBody>
          <a:bodyPr anchor="b" anchorCtr="0">
            <a:spAutoFit/>
          </a:bodyPr>
          <a:lstStyle>
            <a:lvl1pPr marL="0" indent="0" algn="ctr">
              <a:lnSpc>
                <a:spcPct val="100000"/>
              </a:lnSpc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0" name="Plassholder for tekst 9"/>
          <p:cNvSpPr>
            <a:spLocks noGrp="1"/>
          </p:cNvSpPr>
          <p:nvPr>
            <p:ph type="body" sz="quarter" idx="29"/>
          </p:nvPr>
        </p:nvSpPr>
        <p:spPr>
          <a:xfrm>
            <a:off x="1164873" y="2550902"/>
            <a:ext cx="4068509" cy="4298840"/>
          </a:xfrm>
        </p:spPr>
        <p:txBody>
          <a:bodyPr>
            <a:normAutofit/>
          </a:bodyPr>
          <a:lstStyle>
            <a:lvl1pPr marL="0" indent="0" algn="ctr">
              <a:buNone/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lassholder for tekst 8"/>
          <p:cNvSpPr>
            <a:spLocks noGrp="1"/>
          </p:cNvSpPr>
          <p:nvPr>
            <p:ph type="body" sz="quarter" idx="30"/>
          </p:nvPr>
        </p:nvSpPr>
        <p:spPr>
          <a:xfrm>
            <a:off x="1164875" y="1627572"/>
            <a:ext cx="4068509" cy="923330"/>
          </a:xfrm>
        </p:spPr>
        <p:txBody>
          <a:bodyPr anchor="b" anchorCtr="0">
            <a:spAutoFit/>
          </a:bodyPr>
          <a:lstStyle>
            <a:lvl1pPr marL="0" indent="0" algn="ctr">
              <a:lnSpc>
                <a:spcPct val="100000"/>
              </a:lnSpc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lassholder for tekst 9"/>
          <p:cNvSpPr>
            <a:spLocks noGrp="1"/>
          </p:cNvSpPr>
          <p:nvPr>
            <p:ph type="body" sz="quarter" idx="31" hasCustomPrompt="1"/>
          </p:nvPr>
        </p:nvSpPr>
        <p:spPr>
          <a:xfrm>
            <a:off x="18593070" y="3136432"/>
            <a:ext cx="4899850" cy="590931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bg1"/>
                </a:solidFill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13" name="Plassholder for tekst 9"/>
          <p:cNvSpPr>
            <a:spLocks noGrp="1"/>
          </p:cNvSpPr>
          <p:nvPr>
            <p:ph type="body" sz="quarter" idx="32" hasCustomPrompt="1"/>
          </p:nvPr>
        </p:nvSpPr>
        <p:spPr>
          <a:xfrm>
            <a:off x="18593070" y="1775427"/>
            <a:ext cx="4899850" cy="1038746"/>
          </a:xfrm>
        </p:spPr>
        <p:txBody>
          <a:bodyPr wrap="square">
            <a:spAutoFit/>
          </a:bodyPr>
          <a:lstStyle>
            <a:lvl1pPr marL="0" indent="0" algn="ctr">
              <a:lnSpc>
                <a:spcPct val="90000"/>
              </a:lnSpc>
              <a:buNone/>
              <a:defRPr sz="7500" i="0">
                <a:solidFill>
                  <a:schemeClr val="bg1"/>
                </a:solidFill>
                <a:latin typeface="+mj-lt"/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024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24382413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52613" y="1646929"/>
            <a:ext cx="17459505" cy="2880789"/>
          </a:xfrm>
        </p:spPr>
        <p:txBody>
          <a:bodyPr anchor="b">
            <a:normAutofit/>
          </a:bodyPr>
          <a:lstStyle>
            <a:lvl1pPr algn="l">
              <a:defRPr sz="104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</a:t>
            </a:r>
            <a:br>
              <a:rPr lang="nb-NO" dirty="0"/>
            </a:br>
            <a:r>
              <a:rPr lang="nb-NO" dirty="0"/>
              <a:t>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2614" y="4941680"/>
            <a:ext cx="17459503" cy="1181862"/>
          </a:xfrm>
        </p:spPr>
        <p:txBody>
          <a:bodyPr>
            <a:normAutofit/>
          </a:bodyPr>
          <a:lstStyle>
            <a:lvl1pPr marL="0" indent="0" algn="l">
              <a:buNone/>
              <a:defRPr sz="3200" i="1">
                <a:solidFill>
                  <a:schemeClr val="bg1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52613" y="11609203"/>
            <a:ext cx="10337800" cy="461665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2613" y="11055847"/>
            <a:ext cx="10337800" cy="461665"/>
          </a:xfrm>
        </p:spPr>
        <p:txBody>
          <a:bodyPr>
            <a:normAutofit/>
          </a:bodyPr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0" r="11961" b="42105"/>
          <a:stretch/>
        </p:blipFill>
        <p:spPr>
          <a:xfrm>
            <a:off x="19312116" y="10620000"/>
            <a:ext cx="3098821" cy="140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2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79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idebar,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ktangel 26"/>
          <p:cNvSpPr/>
          <p:nvPr userDrawn="1"/>
        </p:nvSpPr>
        <p:spPr>
          <a:xfrm>
            <a:off x="0" y="0"/>
            <a:ext cx="8605076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6" name="Shape 53"/>
          <p:cNvSpPr/>
          <p:nvPr userDrawn="1"/>
        </p:nvSpPr>
        <p:spPr>
          <a:xfrm>
            <a:off x="0" y="0"/>
            <a:ext cx="8605076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lassholder for tekst 9"/>
          <p:cNvSpPr>
            <a:spLocks noGrp="1"/>
          </p:cNvSpPr>
          <p:nvPr>
            <p:ph type="body" sz="quarter" idx="28"/>
          </p:nvPr>
        </p:nvSpPr>
        <p:spPr>
          <a:xfrm>
            <a:off x="2232280" y="7032490"/>
            <a:ext cx="4140517" cy="4298840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bg1"/>
                </a:solidFill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bilde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529759" y="2952000"/>
            <a:ext cx="3545557" cy="3546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441305" y="736681"/>
            <a:ext cx="9757220" cy="20774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0441305" y="7282490"/>
            <a:ext cx="9757220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lassholder for tekst 8"/>
          <p:cNvSpPr>
            <a:spLocks noGrp="1"/>
          </p:cNvSpPr>
          <p:nvPr>
            <p:ph type="body" sz="quarter" idx="14"/>
          </p:nvPr>
        </p:nvSpPr>
        <p:spPr>
          <a:xfrm>
            <a:off x="10441305" y="3727363"/>
            <a:ext cx="9757220" cy="2769989"/>
          </a:xfrm>
        </p:spPr>
        <p:txBody>
          <a:bodyPr>
            <a:normAutofit/>
          </a:bodyPr>
          <a:lstStyle>
            <a:lvl1pPr marL="0" indent="0">
              <a:buNone/>
              <a:defRPr sz="50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lassholder for tekst 8"/>
          <p:cNvSpPr>
            <a:spLocks noGrp="1"/>
          </p:cNvSpPr>
          <p:nvPr>
            <p:ph type="body" sz="quarter" idx="16"/>
          </p:nvPr>
        </p:nvSpPr>
        <p:spPr>
          <a:xfrm>
            <a:off x="10441305" y="8042614"/>
            <a:ext cx="9757220" cy="4578806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1" name="pasted-image.pdf"/>
          <p:cNvPicPr>
            <a:picLocks noChangeAspect="1"/>
          </p:cNvPicPr>
          <p:nvPr userDrawn="1"/>
        </p:nvPicPr>
        <p:blipFill>
          <a:blip r:embed="rId3">
            <a:alphaModFix amt="34019"/>
            <a:extLst/>
          </a:blip>
          <a:stretch>
            <a:fillRect/>
          </a:stretch>
        </p:blipFill>
        <p:spPr>
          <a:xfrm>
            <a:off x="576757" y="12865818"/>
            <a:ext cx="878486" cy="3833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2974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idebar, text block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ktangel 26"/>
          <p:cNvSpPr/>
          <p:nvPr userDrawn="1"/>
        </p:nvSpPr>
        <p:spPr>
          <a:xfrm>
            <a:off x="0" y="0"/>
            <a:ext cx="8605076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6" name="Shape 53"/>
          <p:cNvSpPr/>
          <p:nvPr userDrawn="1"/>
        </p:nvSpPr>
        <p:spPr>
          <a:xfrm>
            <a:off x="0" y="0"/>
            <a:ext cx="8605076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4" name="Plassholder for tekst 9"/>
          <p:cNvSpPr>
            <a:spLocks noGrp="1"/>
          </p:cNvSpPr>
          <p:nvPr>
            <p:ph type="body" sz="quarter" idx="28" hasCustomPrompt="1"/>
          </p:nvPr>
        </p:nvSpPr>
        <p:spPr>
          <a:xfrm>
            <a:off x="1852614" y="3136432"/>
            <a:ext cx="4899850" cy="590931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bg1"/>
                </a:solidFill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19" name="Plassholder for tekst 9"/>
          <p:cNvSpPr>
            <a:spLocks noGrp="1"/>
          </p:cNvSpPr>
          <p:nvPr>
            <p:ph type="body" sz="quarter" idx="29" hasCustomPrompt="1"/>
          </p:nvPr>
        </p:nvSpPr>
        <p:spPr>
          <a:xfrm>
            <a:off x="1852614" y="1775427"/>
            <a:ext cx="4899850" cy="1038746"/>
          </a:xfrm>
        </p:spPr>
        <p:txBody>
          <a:bodyPr wrap="square">
            <a:spAutoFit/>
          </a:bodyPr>
          <a:lstStyle>
            <a:lvl1pPr marL="0" indent="0" algn="ctr">
              <a:lnSpc>
                <a:spcPct val="90000"/>
              </a:lnSpc>
              <a:buNone/>
              <a:defRPr sz="7500" i="0">
                <a:solidFill>
                  <a:schemeClr val="bg1"/>
                </a:solidFill>
                <a:latin typeface="+mj-lt"/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23" name="Plassholder for tekst 7"/>
          <p:cNvSpPr>
            <a:spLocks noGrp="1"/>
          </p:cNvSpPr>
          <p:nvPr>
            <p:ph type="body" sz="quarter" idx="30"/>
          </p:nvPr>
        </p:nvSpPr>
        <p:spPr>
          <a:xfrm>
            <a:off x="12870000" y="2309930"/>
            <a:ext cx="8389048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Plassholder for tekst 8"/>
          <p:cNvSpPr>
            <a:spLocks noGrp="1"/>
          </p:cNvSpPr>
          <p:nvPr>
            <p:ph type="body" sz="quarter" idx="31"/>
          </p:nvPr>
        </p:nvSpPr>
        <p:spPr>
          <a:xfrm>
            <a:off x="12870000" y="3070054"/>
            <a:ext cx="8389048" cy="2337909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lassholder for tekst 9"/>
          <p:cNvSpPr>
            <a:spLocks noGrp="1"/>
          </p:cNvSpPr>
          <p:nvPr>
            <p:ph type="body" sz="quarter" idx="32"/>
          </p:nvPr>
        </p:nvSpPr>
        <p:spPr>
          <a:xfrm>
            <a:off x="2232280" y="7032490"/>
            <a:ext cx="4140517" cy="4298840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bg1"/>
                </a:solidFill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lassholder for tekst 7"/>
          <p:cNvSpPr>
            <a:spLocks noGrp="1"/>
          </p:cNvSpPr>
          <p:nvPr>
            <p:ph type="body" sz="quarter" idx="33"/>
          </p:nvPr>
        </p:nvSpPr>
        <p:spPr>
          <a:xfrm>
            <a:off x="12870000" y="5724908"/>
            <a:ext cx="8389048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Plassholder for tekst 8"/>
          <p:cNvSpPr>
            <a:spLocks noGrp="1"/>
          </p:cNvSpPr>
          <p:nvPr>
            <p:ph type="body" sz="quarter" idx="34"/>
          </p:nvPr>
        </p:nvSpPr>
        <p:spPr>
          <a:xfrm>
            <a:off x="12870000" y="6485032"/>
            <a:ext cx="8389048" cy="2337909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lassholder for tekst 7"/>
          <p:cNvSpPr>
            <a:spLocks noGrp="1"/>
          </p:cNvSpPr>
          <p:nvPr>
            <p:ph type="body" sz="quarter" idx="35"/>
          </p:nvPr>
        </p:nvSpPr>
        <p:spPr>
          <a:xfrm>
            <a:off x="12870000" y="9170828"/>
            <a:ext cx="8389048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lassholder for tekst 8"/>
          <p:cNvSpPr>
            <a:spLocks noGrp="1"/>
          </p:cNvSpPr>
          <p:nvPr>
            <p:ph type="body" sz="quarter" idx="36"/>
          </p:nvPr>
        </p:nvSpPr>
        <p:spPr>
          <a:xfrm>
            <a:off x="12870000" y="9930952"/>
            <a:ext cx="8389048" cy="2337909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7" name="pasted-image.pdf"/>
          <p:cNvPicPr>
            <a:picLocks noChangeAspect="1"/>
          </p:cNvPicPr>
          <p:nvPr userDrawn="1"/>
        </p:nvPicPr>
        <p:blipFill>
          <a:blip r:embed="rId2">
            <a:alphaModFix amt="34019"/>
            <a:extLst/>
          </a:blip>
          <a:stretch>
            <a:fillRect/>
          </a:stretch>
        </p:blipFill>
        <p:spPr>
          <a:xfrm>
            <a:off x="576757" y="12865818"/>
            <a:ext cx="878486" cy="38338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Plassholder for bilde 7"/>
          <p:cNvSpPr>
            <a:spLocks noGrp="1"/>
          </p:cNvSpPr>
          <p:nvPr>
            <p:ph type="pic" sz="quarter" idx="14" hasCustomPrompt="1"/>
          </p:nvPr>
        </p:nvSpPr>
        <p:spPr>
          <a:xfrm>
            <a:off x="10377538" y="3070054"/>
            <a:ext cx="720000" cy="1098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8" name="Plassholder for bilde 7"/>
          <p:cNvSpPr>
            <a:spLocks noGrp="1"/>
          </p:cNvSpPr>
          <p:nvPr>
            <p:ph type="pic" sz="quarter" idx="37" hasCustomPrompt="1"/>
          </p:nvPr>
        </p:nvSpPr>
        <p:spPr>
          <a:xfrm>
            <a:off x="10190338" y="6483490"/>
            <a:ext cx="1094400" cy="9648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0" name="Plassholder for bilde 7"/>
          <p:cNvSpPr>
            <a:spLocks noGrp="1"/>
          </p:cNvSpPr>
          <p:nvPr>
            <p:ph type="pic" sz="quarter" idx="38" hasCustomPrompt="1"/>
          </p:nvPr>
        </p:nvSpPr>
        <p:spPr>
          <a:xfrm>
            <a:off x="10190338" y="9930952"/>
            <a:ext cx="1094400" cy="10944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1743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idebar, picture and two column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ktangel 26"/>
          <p:cNvSpPr/>
          <p:nvPr userDrawn="1"/>
        </p:nvSpPr>
        <p:spPr>
          <a:xfrm>
            <a:off x="0" y="0"/>
            <a:ext cx="8605076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6" name="Shape 53"/>
          <p:cNvSpPr/>
          <p:nvPr userDrawn="1"/>
        </p:nvSpPr>
        <p:spPr>
          <a:xfrm>
            <a:off x="0" y="0"/>
            <a:ext cx="8605076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4" name="Plassholder for tekst 9"/>
          <p:cNvSpPr>
            <a:spLocks noGrp="1"/>
          </p:cNvSpPr>
          <p:nvPr>
            <p:ph type="body" sz="quarter" idx="28" hasCustomPrompt="1"/>
          </p:nvPr>
        </p:nvSpPr>
        <p:spPr>
          <a:xfrm>
            <a:off x="1852614" y="3136432"/>
            <a:ext cx="4899850" cy="590931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bg1"/>
                </a:solidFill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19" name="Plassholder for tekst 9"/>
          <p:cNvSpPr>
            <a:spLocks noGrp="1"/>
          </p:cNvSpPr>
          <p:nvPr>
            <p:ph type="body" sz="quarter" idx="29" hasCustomPrompt="1"/>
          </p:nvPr>
        </p:nvSpPr>
        <p:spPr>
          <a:xfrm>
            <a:off x="1852614" y="1775427"/>
            <a:ext cx="4899850" cy="1038746"/>
          </a:xfrm>
        </p:spPr>
        <p:txBody>
          <a:bodyPr wrap="square">
            <a:spAutoFit/>
          </a:bodyPr>
          <a:lstStyle>
            <a:lvl1pPr marL="0" indent="0" algn="ctr">
              <a:lnSpc>
                <a:spcPct val="90000"/>
              </a:lnSpc>
              <a:buNone/>
              <a:defRPr sz="7500" i="0">
                <a:solidFill>
                  <a:schemeClr val="bg1"/>
                </a:solidFill>
                <a:latin typeface="+mj-lt"/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29" name="Plassholder for tekst 9"/>
          <p:cNvSpPr>
            <a:spLocks noGrp="1"/>
          </p:cNvSpPr>
          <p:nvPr>
            <p:ph type="body" sz="quarter" idx="32"/>
          </p:nvPr>
        </p:nvSpPr>
        <p:spPr>
          <a:xfrm>
            <a:off x="2232280" y="7032490"/>
            <a:ext cx="4140517" cy="4298840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bg1"/>
                </a:solidFill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lassholder for tekst 7"/>
          <p:cNvSpPr>
            <a:spLocks noGrp="1"/>
          </p:cNvSpPr>
          <p:nvPr>
            <p:ph type="body" sz="quarter" idx="35"/>
          </p:nvPr>
        </p:nvSpPr>
        <p:spPr>
          <a:xfrm>
            <a:off x="10837356" y="9170828"/>
            <a:ext cx="5468383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lassholder for tekst 8"/>
          <p:cNvSpPr>
            <a:spLocks noGrp="1"/>
          </p:cNvSpPr>
          <p:nvPr>
            <p:ph type="body" sz="quarter" idx="36"/>
          </p:nvPr>
        </p:nvSpPr>
        <p:spPr>
          <a:xfrm>
            <a:off x="10837356" y="9930952"/>
            <a:ext cx="5468383" cy="2337909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7" name="pasted-image.pdf"/>
          <p:cNvPicPr>
            <a:picLocks noChangeAspect="1"/>
          </p:cNvPicPr>
          <p:nvPr userDrawn="1"/>
        </p:nvPicPr>
        <p:blipFill>
          <a:blip r:embed="rId2">
            <a:alphaModFix amt="34019"/>
            <a:extLst/>
          </a:blip>
          <a:stretch>
            <a:fillRect/>
          </a:stretch>
        </p:blipFill>
        <p:spPr>
          <a:xfrm>
            <a:off x="576757" y="12865818"/>
            <a:ext cx="878486" cy="38338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8605075" y="1"/>
            <a:ext cx="15777337" cy="773533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1" name="Plassholder for tekst 7"/>
          <p:cNvSpPr>
            <a:spLocks noGrp="1"/>
          </p:cNvSpPr>
          <p:nvPr>
            <p:ph type="body" sz="quarter" idx="37"/>
          </p:nvPr>
        </p:nvSpPr>
        <p:spPr>
          <a:xfrm>
            <a:off x="17061418" y="9170828"/>
            <a:ext cx="5468383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lassholder for tekst 8"/>
          <p:cNvSpPr>
            <a:spLocks noGrp="1"/>
          </p:cNvSpPr>
          <p:nvPr>
            <p:ph type="body" sz="quarter" idx="38"/>
          </p:nvPr>
        </p:nvSpPr>
        <p:spPr>
          <a:xfrm>
            <a:off x="17061418" y="9930952"/>
            <a:ext cx="5468383" cy="2337909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87167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7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picture with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1" y="1"/>
            <a:ext cx="24382412" cy="773533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7" name="Rektangel 26"/>
          <p:cNvSpPr/>
          <p:nvPr userDrawn="1"/>
        </p:nvSpPr>
        <p:spPr>
          <a:xfrm>
            <a:off x="0" y="7735330"/>
            <a:ext cx="24382413" cy="5980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6" name="Shape 53"/>
          <p:cNvSpPr/>
          <p:nvPr userDrawn="1"/>
        </p:nvSpPr>
        <p:spPr>
          <a:xfrm>
            <a:off x="-1" y="7735331"/>
            <a:ext cx="24382413" cy="5980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34" name="Plassholder for tekst 7"/>
          <p:cNvSpPr>
            <a:spLocks noGrp="1"/>
          </p:cNvSpPr>
          <p:nvPr>
            <p:ph type="body" sz="quarter" idx="35"/>
          </p:nvPr>
        </p:nvSpPr>
        <p:spPr>
          <a:xfrm>
            <a:off x="9457015" y="9170828"/>
            <a:ext cx="5468383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lassholder for tekst 8"/>
          <p:cNvSpPr>
            <a:spLocks noGrp="1"/>
          </p:cNvSpPr>
          <p:nvPr>
            <p:ph type="body" sz="quarter" idx="36"/>
          </p:nvPr>
        </p:nvSpPr>
        <p:spPr>
          <a:xfrm>
            <a:off x="9457015" y="9930952"/>
            <a:ext cx="5468383" cy="2337909"/>
          </a:xfrm>
        </p:spPr>
        <p:txBody>
          <a:bodyPr>
            <a:normAutofit/>
          </a:bodyPr>
          <a:lstStyle>
            <a:lvl1pPr marL="0" indent="0" algn="ctr">
              <a:buNone/>
              <a:defRPr sz="30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7" name="pasted-image.pdf"/>
          <p:cNvPicPr>
            <a:picLocks noChangeAspect="1"/>
          </p:cNvPicPr>
          <p:nvPr userDrawn="1"/>
        </p:nvPicPr>
        <p:blipFill>
          <a:blip r:embed="rId3">
            <a:alphaModFix amt="34019"/>
            <a:extLst/>
          </a:blip>
          <a:stretch>
            <a:fillRect/>
          </a:stretch>
        </p:blipFill>
        <p:spPr>
          <a:xfrm>
            <a:off x="576757" y="12865818"/>
            <a:ext cx="878486" cy="38338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Plassholder for tekst 7"/>
          <p:cNvSpPr>
            <a:spLocks noGrp="1"/>
          </p:cNvSpPr>
          <p:nvPr>
            <p:ph type="body" sz="quarter" idx="37"/>
          </p:nvPr>
        </p:nvSpPr>
        <p:spPr>
          <a:xfrm>
            <a:off x="17061418" y="9170828"/>
            <a:ext cx="5468383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lassholder for tekst 8"/>
          <p:cNvSpPr>
            <a:spLocks noGrp="1"/>
          </p:cNvSpPr>
          <p:nvPr>
            <p:ph type="body" sz="quarter" idx="38"/>
          </p:nvPr>
        </p:nvSpPr>
        <p:spPr>
          <a:xfrm>
            <a:off x="17061418" y="9930952"/>
            <a:ext cx="5468383" cy="2337909"/>
          </a:xfrm>
        </p:spPr>
        <p:txBody>
          <a:bodyPr>
            <a:normAutofit/>
          </a:bodyPr>
          <a:lstStyle>
            <a:lvl1pPr marL="0" indent="0" algn="ctr">
              <a:buNone/>
              <a:defRPr sz="30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lassholder for tekst 7"/>
          <p:cNvSpPr>
            <a:spLocks noGrp="1"/>
          </p:cNvSpPr>
          <p:nvPr>
            <p:ph type="body" sz="quarter" idx="39"/>
          </p:nvPr>
        </p:nvSpPr>
        <p:spPr>
          <a:xfrm>
            <a:off x="1852613" y="9170828"/>
            <a:ext cx="5468383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lassholder for tekst 8"/>
          <p:cNvSpPr>
            <a:spLocks noGrp="1"/>
          </p:cNvSpPr>
          <p:nvPr>
            <p:ph type="body" sz="quarter" idx="40"/>
          </p:nvPr>
        </p:nvSpPr>
        <p:spPr>
          <a:xfrm>
            <a:off x="1852613" y="9930952"/>
            <a:ext cx="5468383" cy="2337909"/>
          </a:xfrm>
        </p:spPr>
        <p:txBody>
          <a:bodyPr>
            <a:normAutofit/>
          </a:bodyPr>
          <a:lstStyle>
            <a:lvl1pPr marL="0" indent="0" algn="ctr">
              <a:buNone/>
              <a:defRPr sz="30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4292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1233404" cy="13716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105639" y="736681"/>
            <a:ext cx="9424162" cy="20774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3105639" y="8735522"/>
            <a:ext cx="9424162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lassholder for tekst 8"/>
          <p:cNvSpPr>
            <a:spLocks noGrp="1"/>
          </p:cNvSpPr>
          <p:nvPr>
            <p:ph type="body" sz="quarter" idx="16"/>
          </p:nvPr>
        </p:nvSpPr>
        <p:spPr>
          <a:xfrm>
            <a:off x="13105639" y="9495646"/>
            <a:ext cx="9424162" cy="3125774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lassholder for bilde 3"/>
          <p:cNvSpPr>
            <a:spLocks noGrp="1"/>
          </p:cNvSpPr>
          <p:nvPr>
            <p:ph type="pic" sz="quarter" idx="27"/>
          </p:nvPr>
        </p:nvSpPr>
        <p:spPr>
          <a:xfrm>
            <a:off x="13105639" y="3906488"/>
            <a:ext cx="7344918" cy="3672459"/>
          </a:xfrm>
          <a:solidFill>
            <a:schemeClr val="bg2"/>
          </a:solid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18" name="Plassholder for tekst 7"/>
          <p:cNvSpPr>
            <a:spLocks noGrp="1"/>
          </p:cNvSpPr>
          <p:nvPr>
            <p:ph type="body" sz="quarter" idx="28" hasCustomPrompt="1"/>
          </p:nvPr>
        </p:nvSpPr>
        <p:spPr>
          <a:xfrm>
            <a:off x="13105639" y="7729673"/>
            <a:ext cx="7344918" cy="295466"/>
          </a:xfrm>
        </p:spPr>
        <p:txBody>
          <a:bodyPr>
            <a:spAutoFit/>
          </a:bodyPr>
          <a:lstStyle>
            <a:lvl1pPr marL="0" indent="0" algn="r">
              <a:buNone/>
              <a:defRPr sz="1600" b="0"/>
            </a:lvl1pPr>
          </a:lstStyle>
          <a:p>
            <a:pPr lvl="0"/>
            <a:r>
              <a:rPr lang="nb-NO" dirty="0"/>
              <a:t>Picture </a:t>
            </a:r>
            <a:r>
              <a:rPr lang="nb-NO" dirty="0" err="1"/>
              <a:t>text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158487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ktangel 38"/>
          <p:cNvSpPr/>
          <p:nvPr userDrawn="1"/>
        </p:nvSpPr>
        <p:spPr>
          <a:xfrm>
            <a:off x="8126806" y="0"/>
            <a:ext cx="8128800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36" name="Rektangel 35"/>
          <p:cNvSpPr/>
          <p:nvPr userDrawn="1"/>
        </p:nvSpPr>
        <p:spPr>
          <a:xfrm>
            <a:off x="16253613" y="4572000"/>
            <a:ext cx="8128800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7" name="Rektangel 26"/>
          <p:cNvSpPr/>
          <p:nvPr userDrawn="1"/>
        </p:nvSpPr>
        <p:spPr>
          <a:xfrm>
            <a:off x="1" y="4574832"/>
            <a:ext cx="8128800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40" name="Rektangel 39"/>
          <p:cNvSpPr/>
          <p:nvPr userDrawn="1"/>
        </p:nvSpPr>
        <p:spPr>
          <a:xfrm>
            <a:off x="8126806" y="9144000"/>
            <a:ext cx="8128800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30" name="Shape 53"/>
          <p:cNvSpPr/>
          <p:nvPr userDrawn="1"/>
        </p:nvSpPr>
        <p:spPr>
          <a:xfrm>
            <a:off x="16253613" y="4572000"/>
            <a:ext cx="8128800" cy="457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Shape 53"/>
          <p:cNvSpPr/>
          <p:nvPr userDrawn="1"/>
        </p:nvSpPr>
        <p:spPr>
          <a:xfrm>
            <a:off x="16253613" y="4572000"/>
            <a:ext cx="8128800" cy="457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26" name="Shape 53"/>
          <p:cNvSpPr/>
          <p:nvPr userDrawn="1"/>
        </p:nvSpPr>
        <p:spPr>
          <a:xfrm>
            <a:off x="1" y="4574832"/>
            <a:ext cx="8128800" cy="457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38" name="Shape 53"/>
          <p:cNvSpPr/>
          <p:nvPr userDrawn="1"/>
        </p:nvSpPr>
        <p:spPr>
          <a:xfrm>
            <a:off x="8126806" y="0"/>
            <a:ext cx="8128800" cy="457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41" name="Shape 53"/>
          <p:cNvSpPr/>
          <p:nvPr userDrawn="1"/>
        </p:nvSpPr>
        <p:spPr>
          <a:xfrm>
            <a:off x="8126806" y="9144000"/>
            <a:ext cx="8128800" cy="457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25" name="Plassholder for bilde 3"/>
          <p:cNvSpPr>
            <a:spLocks noGrp="1"/>
          </p:cNvSpPr>
          <p:nvPr>
            <p:ph type="pic" sz="quarter" idx="36" hasCustomPrompt="1"/>
          </p:nvPr>
        </p:nvSpPr>
        <p:spPr>
          <a:xfrm>
            <a:off x="16253613" y="0"/>
            <a:ext cx="8128800" cy="4572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8" name="Plassholder for bilde 3"/>
          <p:cNvSpPr>
            <a:spLocks noGrp="1"/>
          </p:cNvSpPr>
          <p:nvPr>
            <p:ph type="pic" sz="quarter" idx="37" hasCustomPrompt="1"/>
          </p:nvPr>
        </p:nvSpPr>
        <p:spPr>
          <a:xfrm>
            <a:off x="8128799" y="4572000"/>
            <a:ext cx="8124813" cy="4572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43" name="Plassholder for bilde 3"/>
          <p:cNvSpPr>
            <a:spLocks noGrp="1"/>
          </p:cNvSpPr>
          <p:nvPr>
            <p:ph type="pic" sz="quarter" idx="39" hasCustomPrompt="1"/>
          </p:nvPr>
        </p:nvSpPr>
        <p:spPr>
          <a:xfrm>
            <a:off x="16253613" y="9144000"/>
            <a:ext cx="8128800" cy="45720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42" name="Plassholder for bilde 3"/>
          <p:cNvSpPr>
            <a:spLocks noGrp="1"/>
          </p:cNvSpPr>
          <p:nvPr>
            <p:ph type="pic" sz="quarter" idx="38" hasCustomPrompt="1"/>
          </p:nvPr>
        </p:nvSpPr>
        <p:spPr>
          <a:xfrm>
            <a:off x="0" y="9144000"/>
            <a:ext cx="8124813" cy="45720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7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8128800" cy="45720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23" name="Plassholder for tekst 7"/>
          <p:cNvSpPr>
            <a:spLocks noGrp="1"/>
          </p:cNvSpPr>
          <p:nvPr>
            <p:ph type="body" sz="quarter" idx="30"/>
          </p:nvPr>
        </p:nvSpPr>
        <p:spPr>
          <a:xfrm>
            <a:off x="1004018" y="5645525"/>
            <a:ext cx="6120765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Plassholder for tekst 8"/>
          <p:cNvSpPr>
            <a:spLocks noGrp="1"/>
          </p:cNvSpPr>
          <p:nvPr>
            <p:ph type="body" sz="quarter" idx="31"/>
          </p:nvPr>
        </p:nvSpPr>
        <p:spPr>
          <a:xfrm>
            <a:off x="1004018" y="6405649"/>
            <a:ext cx="6120765" cy="1661993"/>
          </a:xfrm>
        </p:spPr>
        <p:txBody>
          <a:bodyPr>
            <a:normAutofit/>
          </a:bodyPr>
          <a:lstStyle>
            <a:lvl1pPr marL="0" indent="0" algn="ctr">
              <a:buNone/>
              <a:defRPr sz="30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lassholder for tekst 7"/>
          <p:cNvSpPr>
            <a:spLocks noGrp="1"/>
          </p:cNvSpPr>
          <p:nvPr>
            <p:ph type="body" sz="quarter" idx="32"/>
          </p:nvPr>
        </p:nvSpPr>
        <p:spPr>
          <a:xfrm>
            <a:off x="9130824" y="10221176"/>
            <a:ext cx="6120765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lassholder for tekst 8"/>
          <p:cNvSpPr>
            <a:spLocks noGrp="1"/>
          </p:cNvSpPr>
          <p:nvPr>
            <p:ph type="body" sz="quarter" idx="33"/>
          </p:nvPr>
        </p:nvSpPr>
        <p:spPr>
          <a:xfrm>
            <a:off x="9130824" y="10981300"/>
            <a:ext cx="6120765" cy="1661993"/>
          </a:xfrm>
        </p:spPr>
        <p:txBody>
          <a:bodyPr>
            <a:normAutofit/>
          </a:bodyPr>
          <a:lstStyle>
            <a:lvl1pPr marL="0" indent="0" algn="ctr">
              <a:buNone/>
              <a:defRPr sz="30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Plassholder for tekst 7"/>
          <p:cNvSpPr>
            <a:spLocks noGrp="1"/>
          </p:cNvSpPr>
          <p:nvPr>
            <p:ph type="body" sz="quarter" idx="40"/>
          </p:nvPr>
        </p:nvSpPr>
        <p:spPr>
          <a:xfrm>
            <a:off x="9130824" y="1074942"/>
            <a:ext cx="6120765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Plassholder for tekst 8"/>
          <p:cNvSpPr>
            <a:spLocks noGrp="1"/>
          </p:cNvSpPr>
          <p:nvPr>
            <p:ph type="body" sz="quarter" idx="41"/>
          </p:nvPr>
        </p:nvSpPr>
        <p:spPr>
          <a:xfrm>
            <a:off x="9130824" y="1835066"/>
            <a:ext cx="6120765" cy="1661993"/>
          </a:xfrm>
        </p:spPr>
        <p:txBody>
          <a:bodyPr>
            <a:normAutofit/>
          </a:bodyPr>
          <a:lstStyle>
            <a:lvl1pPr marL="0" indent="0" algn="ctr">
              <a:buNone/>
              <a:defRPr sz="30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Plassholder for tekst 7"/>
          <p:cNvSpPr>
            <a:spLocks noGrp="1"/>
          </p:cNvSpPr>
          <p:nvPr>
            <p:ph type="body" sz="quarter" idx="42"/>
          </p:nvPr>
        </p:nvSpPr>
        <p:spPr>
          <a:xfrm>
            <a:off x="17257630" y="5645525"/>
            <a:ext cx="6120765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Plassholder for tekst 8"/>
          <p:cNvSpPr>
            <a:spLocks noGrp="1"/>
          </p:cNvSpPr>
          <p:nvPr>
            <p:ph type="body" sz="quarter" idx="43"/>
          </p:nvPr>
        </p:nvSpPr>
        <p:spPr>
          <a:xfrm>
            <a:off x="17257630" y="6405649"/>
            <a:ext cx="6120765" cy="1661993"/>
          </a:xfrm>
        </p:spPr>
        <p:txBody>
          <a:bodyPr>
            <a:normAutofit/>
          </a:bodyPr>
          <a:lstStyle>
            <a:lvl1pPr marL="0" indent="0" algn="ctr">
              <a:buNone/>
              <a:defRPr sz="30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28230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529801" y="12868446"/>
            <a:ext cx="1159745" cy="400110"/>
          </a:xfrm>
        </p:spPr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1638000" y="1872000"/>
            <a:ext cx="6300000" cy="9756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 </a:t>
            </a:r>
          </a:p>
        </p:txBody>
      </p:sp>
      <p:sp>
        <p:nvSpPr>
          <p:cNvPr id="6" name="Plassholder for bilde 3"/>
          <p:cNvSpPr>
            <a:spLocks noGrp="1"/>
          </p:cNvSpPr>
          <p:nvPr>
            <p:ph type="pic" sz="quarter" idx="18" hasCustomPrompt="1"/>
          </p:nvPr>
        </p:nvSpPr>
        <p:spPr>
          <a:xfrm>
            <a:off x="8443056" y="1872001"/>
            <a:ext cx="6300000" cy="4500563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7" name="Plassholder for bilde 3"/>
          <p:cNvSpPr>
            <a:spLocks noGrp="1"/>
          </p:cNvSpPr>
          <p:nvPr>
            <p:ph type="pic" sz="quarter" idx="19" hasCustomPrompt="1"/>
          </p:nvPr>
        </p:nvSpPr>
        <p:spPr>
          <a:xfrm>
            <a:off x="8443056" y="7127437"/>
            <a:ext cx="6300000" cy="450056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32"/>
          </p:nvPr>
        </p:nvSpPr>
        <p:spPr>
          <a:xfrm>
            <a:off x="8443056" y="6473001"/>
            <a:ext cx="6300000" cy="553998"/>
          </a:xfrm>
        </p:spPr>
        <p:txBody>
          <a:bodyPr>
            <a:normAutofit/>
          </a:bodyPr>
          <a:lstStyle>
            <a:lvl1pPr marL="0" indent="0" algn="l">
              <a:buNone/>
              <a:defRPr sz="3000" b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6305739" y="2705359"/>
            <a:ext cx="6224062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lassholder for tekst 8"/>
          <p:cNvSpPr>
            <a:spLocks noGrp="1"/>
          </p:cNvSpPr>
          <p:nvPr>
            <p:ph type="body" sz="quarter" idx="16"/>
          </p:nvPr>
        </p:nvSpPr>
        <p:spPr>
          <a:xfrm>
            <a:off x="16305739" y="3465483"/>
            <a:ext cx="6224062" cy="3125774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33"/>
          </p:nvPr>
        </p:nvSpPr>
        <p:spPr>
          <a:xfrm>
            <a:off x="16458139" y="7875121"/>
            <a:ext cx="6224062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lassholder for tekst 8"/>
          <p:cNvSpPr>
            <a:spLocks noGrp="1"/>
          </p:cNvSpPr>
          <p:nvPr>
            <p:ph type="body" sz="quarter" idx="34"/>
          </p:nvPr>
        </p:nvSpPr>
        <p:spPr>
          <a:xfrm>
            <a:off x="16458139" y="8635245"/>
            <a:ext cx="6224062" cy="3125774"/>
          </a:xfrm>
        </p:spPr>
        <p:txBody>
          <a:bodyPr>
            <a:normAutofit/>
          </a:bodyPr>
          <a:lstStyle>
            <a:lvl1pPr marL="0" indent="0">
              <a:buNone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tekst 7"/>
          <p:cNvSpPr>
            <a:spLocks noGrp="1"/>
          </p:cNvSpPr>
          <p:nvPr>
            <p:ph type="body" sz="quarter" idx="35"/>
          </p:nvPr>
        </p:nvSpPr>
        <p:spPr>
          <a:xfrm>
            <a:off x="8443056" y="11761019"/>
            <a:ext cx="6300000" cy="553998"/>
          </a:xfrm>
        </p:spPr>
        <p:txBody>
          <a:bodyPr>
            <a:normAutofit/>
          </a:bodyPr>
          <a:lstStyle>
            <a:lvl1pPr marL="0" indent="0" algn="l">
              <a:buNone/>
              <a:defRPr sz="3000" b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lassholder for tekst 7"/>
          <p:cNvSpPr>
            <a:spLocks noGrp="1"/>
          </p:cNvSpPr>
          <p:nvPr>
            <p:ph type="body" sz="quarter" idx="36"/>
          </p:nvPr>
        </p:nvSpPr>
        <p:spPr>
          <a:xfrm>
            <a:off x="1638000" y="11761019"/>
            <a:ext cx="6300000" cy="553998"/>
          </a:xfrm>
        </p:spPr>
        <p:txBody>
          <a:bodyPr>
            <a:normAutofit/>
          </a:bodyPr>
          <a:lstStyle>
            <a:lvl1pPr marL="0" indent="0" algn="l">
              <a:buNone/>
              <a:defRPr sz="3000" b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28878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529801" y="12868446"/>
            <a:ext cx="1159745" cy="400110"/>
          </a:xfrm>
        </p:spPr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" name="Plassholder for bilde 3"/>
          <p:cNvSpPr>
            <a:spLocks noGrp="1"/>
          </p:cNvSpPr>
          <p:nvPr>
            <p:ph type="pic" sz="quarter" idx="17" hasCustomPrompt="1"/>
          </p:nvPr>
        </p:nvSpPr>
        <p:spPr>
          <a:xfrm>
            <a:off x="1296162" y="1872001"/>
            <a:ext cx="4896612" cy="450056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6" name="Plassholder for bilde 3"/>
          <p:cNvSpPr>
            <a:spLocks noGrp="1"/>
          </p:cNvSpPr>
          <p:nvPr>
            <p:ph type="pic" sz="quarter" idx="18" hasCustomPrompt="1"/>
          </p:nvPr>
        </p:nvSpPr>
        <p:spPr>
          <a:xfrm>
            <a:off x="6894862" y="1872001"/>
            <a:ext cx="4896612" cy="4500563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7" name="Plassholder for bilde 3"/>
          <p:cNvSpPr>
            <a:spLocks noGrp="1"/>
          </p:cNvSpPr>
          <p:nvPr>
            <p:ph type="pic" sz="quarter" idx="19" hasCustomPrompt="1"/>
          </p:nvPr>
        </p:nvSpPr>
        <p:spPr>
          <a:xfrm>
            <a:off x="6894862" y="7127437"/>
            <a:ext cx="4896612" cy="450056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32"/>
          </p:nvPr>
        </p:nvSpPr>
        <p:spPr>
          <a:xfrm>
            <a:off x="6894862" y="6473001"/>
            <a:ext cx="4896612" cy="553998"/>
          </a:xfrm>
        </p:spPr>
        <p:txBody>
          <a:bodyPr>
            <a:normAutofit/>
          </a:bodyPr>
          <a:lstStyle>
            <a:lvl1pPr marL="0" indent="0" algn="l">
              <a:buNone/>
              <a:defRPr sz="3000" b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tekst 7"/>
          <p:cNvSpPr>
            <a:spLocks noGrp="1"/>
          </p:cNvSpPr>
          <p:nvPr>
            <p:ph type="body" sz="quarter" idx="35"/>
          </p:nvPr>
        </p:nvSpPr>
        <p:spPr>
          <a:xfrm>
            <a:off x="6894862" y="11761019"/>
            <a:ext cx="4896612" cy="553998"/>
          </a:xfrm>
        </p:spPr>
        <p:txBody>
          <a:bodyPr>
            <a:normAutofit/>
          </a:bodyPr>
          <a:lstStyle>
            <a:lvl1pPr marL="0" indent="0" algn="l">
              <a:buNone/>
              <a:defRPr sz="3000" b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lassholder for tekst 7"/>
          <p:cNvSpPr>
            <a:spLocks noGrp="1"/>
          </p:cNvSpPr>
          <p:nvPr>
            <p:ph type="body" sz="quarter" idx="36"/>
          </p:nvPr>
        </p:nvSpPr>
        <p:spPr>
          <a:xfrm>
            <a:off x="1296162" y="11761019"/>
            <a:ext cx="4896612" cy="553998"/>
          </a:xfrm>
        </p:spPr>
        <p:txBody>
          <a:bodyPr>
            <a:normAutofit/>
          </a:bodyPr>
          <a:lstStyle>
            <a:lvl1pPr marL="0" indent="0" algn="l">
              <a:buNone/>
              <a:defRPr sz="3000" b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lassholder for tekst 7"/>
          <p:cNvSpPr>
            <a:spLocks noGrp="1"/>
          </p:cNvSpPr>
          <p:nvPr>
            <p:ph type="body" sz="quarter" idx="37"/>
          </p:nvPr>
        </p:nvSpPr>
        <p:spPr>
          <a:xfrm>
            <a:off x="1296162" y="6473001"/>
            <a:ext cx="4896612" cy="553998"/>
          </a:xfrm>
        </p:spPr>
        <p:txBody>
          <a:bodyPr>
            <a:normAutofit/>
          </a:bodyPr>
          <a:lstStyle>
            <a:lvl1pPr marL="0" indent="0" algn="l">
              <a:buNone/>
              <a:defRPr sz="3000" b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lassholder for bilde 3"/>
          <p:cNvSpPr>
            <a:spLocks noGrp="1"/>
          </p:cNvSpPr>
          <p:nvPr>
            <p:ph type="pic" sz="quarter" idx="38" hasCustomPrompt="1"/>
          </p:nvPr>
        </p:nvSpPr>
        <p:spPr>
          <a:xfrm>
            <a:off x="1296162" y="7127437"/>
            <a:ext cx="4896612" cy="4500563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1" name="Tittel 10"/>
          <p:cNvSpPr>
            <a:spLocks noGrp="1"/>
          </p:cNvSpPr>
          <p:nvPr>
            <p:ph type="title"/>
          </p:nvPr>
        </p:nvSpPr>
        <p:spPr>
          <a:xfrm>
            <a:off x="12835605" y="736681"/>
            <a:ext cx="9694196" cy="20774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9" name="Plassholder for tekst 7"/>
          <p:cNvSpPr>
            <a:spLocks noGrp="1"/>
          </p:cNvSpPr>
          <p:nvPr>
            <p:ph type="body" sz="quarter" idx="30"/>
          </p:nvPr>
        </p:nvSpPr>
        <p:spPr>
          <a:xfrm>
            <a:off x="12870000" y="3923683"/>
            <a:ext cx="9659802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Plassholder for tekst 27"/>
          <p:cNvSpPr>
            <a:spLocks noGrp="1"/>
          </p:cNvSpPr>
          <p:nvPr>
            <p:ph type="body" sz="quarter" idx="41"/>
          </p:nvPr>
        </p:nvSpPr>
        <p:spPr>
          <a:xfrm>
            <a:off x="12869999" y="4622800"/>
            <a:ext cx="9659802" cy="7692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898118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's on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/>
          <p:cNvSpPr>
            <a:spLocks noGrp="1"/>
          </p:cNvSpPr>
          <p:nvPr>
            <p:ph type="body" sz="quarter" idx="38" hasCustomPrompt="1"/>
          </p:nvPr>
        </p:nvSpPr>
        <p:spPr>
          <a:xfrm>
            <a:off x="9440348" y="4267215"/>
            <a:ext cx="5181571" cy="5181570"/>
          </a:xfrm>
          <a:prstGeom prst="ellipse">
            <a:avLst/>
          </a:prstGeom>
          <a:solidFill>
            <a:schemeClr val="accent1"/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33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lassholder for bilde 7"/>
          <p:cNvSpPr>
            <a:spLocks noGrp="1"/>
          </p:cNvSpPr>
          <p:nvPr>
            <p:ph type="pic" sz="quarter" idx="14" hasCustomPrompt="1"/>
          </p:nvPr>
        </p:nvSpPr>
        <p:spPr>
          <a:xfrm>
            <a:off x="11046409" y="5993892"/>
            <a:ext cx="1969446" cy="172821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36" name="Plassholder for tekst 5"/>
          <p:cNvSpPr>
            <a:spLocks noGrp="1"/>
          </p:cNvSpPr>
          <p:nvPr>
            <p:ph type="body" sz="quarter" idx="26"/>
          </p:nvPr>
        </p:nvSpPr>
        <p:spPr>
          <a:xfrm>
            <a:off x="5450613" y="4347391"/>
            <a:ext cx="3839888" cy="553998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Plassholder for tekst 5"/>
          <p:cNvSpPr>
            <a:spLocks noGrp="1"/>
          </p:cNvSpPr>
          <p:nvPr>
            <p:ph type="body" sz="quarter" idx="28"/>
          </p:nvPr>
        </p:nvSpPr>
        <p:spPr>
          <a:xfrm>
            <a:off x="4900288" y="5362701"/>
            <a:ext cx="3839888" cy="553998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Plassholder for tekst 5"/>
          <p:cNvSpPr>
            <a:spLocks noGrp="1"/>
          </p:cNvSpPr>
          <p:nvPr>
            <p:ph type="body" sz="quarter" idx="27"/>
          </p:nvPr>
        </p:nvSpPr>
        <p:spPr>
          <a:xfrm>
            <a:off x="4318906" y="6191206"/>
            <a:ext cx="3839888" cy="553998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Plassholder for tekst 5"/>
          <p:cNvSpPr>
            <a:spLocks noGrp="1"/>
          </p:cNvSpPr>
          <p:nvPr>
            <p:ph type="body" sz="quarter" idx="29"/>
          </p:nvPr>
        </p:nvSpPr>
        <p:spPr>
          <a:xfrm>
            <a:off x="4318906" y="7038269"/>
            <a:ext cx="3839888" cy="553998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Plassholder for tekst 5"/>
          <p:cNvSpPr>
            <a:spLocks noGrp="1"/>
          </p:cNvSpPr>
          <p:nvPr>
            <p:ph type="body" sz="quarter" idx="30"/>
          </p:nvPr>
        </p:nvSpPr>
        <p:spPr>
          <a:xfrm>
            <a:off x="4830088" y="7923799"/>
            <a:ext cx="3839888" cy="553998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Plassholder for tekst 5"/>
          <p:cNvSpPr>
            <a:spLocks noGrp="1"/>
          </p:cNvSpPr>
          <p:nvPr>
            <p:ph type="body" sz="quarter" idx="31"/>
          </p:nvPr>
        </p:nvSpPr>
        <p:spPr>
          <a:xfrm>
            <a:off x="5450613" y="8809329"/>
            <a:ext cx="3839888" cy="553998"/>
          </a:xfrm>
        </p:spPr>
        <p:txBody>
          <a:bodyPr wrap="square">
            <a:spAutoFit/>
          </a:bodyPr>
          <a:lstStyle>
            <a:lvl1pPr marL="0" indent="0" algn="r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Plassholder for tekst 5"/>
          <p:cNvSpPr>
            <a:spLocks noGrp="1"/>
          </p:cNvSpPr>
          <p:nvPr>
            <p:ph type="body" sz="quarter" idx="32"/>
          </p:nvPr>
        </p:nvSpPr>
        <p:spPr>
          <a:xfrm>
            <a:off x="14771766" y="4267215"/>
            <a:ext cx="3839888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Plassholder for tekst 5"/>
          <p:cNvSpPr>
            <a:spLocks noGrp="1"/>
          </p:cNvSpPr>
          <p:nvPr>
            <p:ph type="body" sz="quarter" idx="33"/>
          </p:nvPr>
        </p:nvSpPr>
        <p:spPr>
          <a:xfrm>
            <a:off x="15353148" y="5282525"/>
            <a:ext cx="3839888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Plassholder for tekst 5"/>
          <p:cNvSpPr>
            <a:spLocks noGrp="1"/>
          </p:cNvSpPr>
          <p:nvPr>
            <p:ph type="body" sz="quarter" idx="34"/>
          </p:nvPr>
        </p:nvSpPr>
        <p:spPr>
          <a:xfrm>
            <a:off x="15903473" y="6111030"/>
            <a:ext cx="3839888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1" name="Plassholder for tekst 5"/>
          <p:cNvSpPr>
            <a:spLocks noGrp="1"/>
          </p:cNvSpPr>
          <p:nvPr>
            <p:ph type="body" sz="quarter" idx="35"/>
          </p:nvPr>
        </p:nvSpPr>
        <p:spPr>
          <a:xfrm>
            <a:off x="15903473" y="7123859"/>
            <a:ext cx="3839888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" name="Plassholder for tekst 5"/>
          <p:cNvSpPr>
            <a:spLocks noGrp="1"/>
          </p:cNvSpPr>
          <p:nvPr>
            <p:ph type="body" sz="quarter" idx="36"/>
          </p:nvPr>
        </p:nvSpPr>
        <p:spPr>
          <a:xfrm>
            <a:off x="15282948" y="7843623"/>
            <a:ext cx="3839888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3" name="Plassholder for tekst 5"/>
          <p:cNvSpPr>
            <a:spLocks noGrp="1"/>
          </p:cNvSpPr>
          <p:nvPr>
            <p:ph type="body" sz="quarter" idx="37"/>
          </p:nvPr>
        </p:nvSpPr>
        <p:spPr>
          <a:xfrm>
            <a:off x="14771766" y="8729153"/>
            <a:ext cx="3839888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3000" b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56469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, eight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33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lassholder for bilde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3546000" y="4194000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35" name="Plassholder for bilde 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592779" y="4194000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36" name="Plassholder for bilde 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3639558" y="4194000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37" name="Plassholder for bilde 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8686337" y="4194000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6" name="Plassholder for tekst 5"/>
          <p:cNvSpPr>
            <a:spLocks noGrp="1"/>
          </p:cNvSpPr>
          <p:nvPr>
            <p:ph type="body" sz="quarter" idx="25" hasCustomPrompt="1"/>
          </p:nvPr>
        </p:nvSpPr>
        <p:spPr>
          <a:xfrm>
            <a:off x="2706056" y="6605174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45" name="Plassholder for tekst 5"/>
          <p:cNvSpPr>
            <a:spLocks noGrp="1"/>
          </p:cNvSpPr>
          <p:nvPr>
            <p:ph type="body" sz="quarter" idx="26" hasCustomPrompt="1"/>
          </p:nvPr>
        </p:nvSpPr>
        <p:spPr>
          <a:xfrm>
            <a:off x="2706056" y="7066839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46" name="Plassholder for tekst 5"/>
          <p:cNvSpPr>
            <a:spLocks noGrp="1"/>
          </p:cNvSpPr>
          <p:nvPr>
            <p:ph type="body" sz="quarter" idx="27" hasCustomPrompt="1"/>
          </p:nvPr>
        </p:nvSpPr>
        <p:spPr>
          <a:xfrm>
            <a:off x="7752835" y="6605174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47" name="Plassholder for tekst 5"/>
          <p:cNvSpPr>
            <a:spLocks noGrp="1"/>
          </p:cNvSpPr>
          <p:nvPr>
            <p:ph type="body" sz="quarter" idx="28" hasCustomPrompt="1"/>
          </p:nvPr>
        </p:nvSpPr>
        <p:spPr>
          <a:xfrm>
            <a:off x="7752835" y="7066839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48" name="Plassholder for tekst 5"/>
          <p:cNvSpPr>
            <a:spLocks noGrp="1"/>
          </p:cNvSpPr>
          <p:nvPr>
            <p:ph type="body" sz="quarter" idx="29" hasCustomPrompt="1"/>
          </p:nvPr>
        </p:nvSpPr>
        <p:spPr>
          <a:xfrm>
            <a:off x="12799614" y="6605174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49" name="Plassholder for tekst 5"/>
          <p:cNvSpPr>
            <a:spLocks noGrp="1"/>
          </p:cNvSpPr>
          <p:nvPr>
            <p:ph type="body" sz="quarter" idx="30" hasCustomPrompt="1"/>
          </p:nvPr>
        </p:nvSpPr>
        <p:spPr>
          <a:xfrm>
            <a:off x="12799614" y="7066839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50" name="Plassholder for tekst 5"/>
          <p:cNvSpPr>
            <a:spLocks noGrp="1"/>
          </p:cNvSpPr>
          <p:nvPr>
            <p:ph type="body" sz="quarter" idx="31" hasCustomPrompt="1"/>
          </p:nvPr>
        </p:nvSpPr>
        <p:spPr>
          <a:xfrm>
            <a:off x="17846393" y="6605174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51" name="Plassholder for tekst 5"/>
          <p:cNvSpPr>
            <a:spLocks noGrp="1"/>
          </p:cNvSpPr>
          <p:nvPr>
            <p:ph type="body" sz="quarter" idx="32" hasCustomPrompt="1"/>
          </p:nvPr>
        </p:nvSpPr>
        <p:spPr>
          <a:xfrm>
            <a:off x="17846393" y="7066839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64" name="Plassholder for bilde 3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3546000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65" name="Plassholder for bilde 3"/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8592779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66" name="Plassholder for bilde 3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13639558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67" name="Plassholder for bilde 3"/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18686337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68" name="Plassholder for tekst 5"/>
          <p:cNvSpPr>
            <a:spLocks noGrp="1"/>
          </p:cNvSpPr>
          <p:nvPr>
            <p:ph type="body" sz="quarter" idx="37" hasCustomPrompt="1"/>
          </p:nvPr>
        </p:nvSpPr>
        <p:spPr>
          <a:xfrm>
            <a:off x="2706056" y="11250230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69" name="Plassholder for tekst 5"/>
          <p:cNvSpPr>
            <a:spLocks noGrp="1"/>
          </p:cNvSpPr>
          <p:nvPr>
            <p:ph type="body" sz="quarter" idx="38" hasCustomPrompt="1"/>
          </p:nvPr>
        </p:nvSpPr>
        <p:spPr>
          <a:xfrm>
            <a:off x="2706056" y="11711895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70" name="Plassholder for tekst 5"/>
          <p:cNvSpPr>
            <a:spLocks noGrp="1"/>
          </p:cNvSpPr>
          <p:nvPr>
            <p:ph type="body" sz="quarter" idx="39" hasCustomPrompt="1"/>
          </p:nvPr>
        </p:nvSpPr>
        <p:spPr>
          <a:xfrm>
            <a:off x="7752835" y="11250230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71" name="Plassholder for tekst 5"/>
          <p:cNvSpPr>
            <a:spLocks noGrp="1"/>
          </p:cNvSpPr>
          <p:nvPr>
            <p:ph type="body" sz="quarter" idx="40" hasCustomPrompt="1"/>
          </p:nvPr>
        </p:nvSpPr>
        <p:spPr>
          <a:xfrm>
            <a:off x="7752835" y="11711895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72" name="Plassholder for tekst 5"/>
          <p:cNvSpPr>
            <a:spLocks noGrp="1"/>
          </p:cNvSpPr>
          <p:nvPr>
            <p:ph type="body" sz="quarter" idx="41" hasCustomPrompt="1"/>
          </p:nvPr>
        </p:nvSpPr>
        <p:spPr>
          <a:xfrm>
            <a:off x="12799614" y="11250230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73" name="Plassholder for tekst 5"/>
          <p:cNvSpPr>
            <a:spLocks noGrp="1"/>
          </p:cNvSpPr>
          <p:nvPr>
            <p:ph type="body" sz="quarter" idx="42" hasCustomPrompt="1"/>
          </p:nvPr>
        </p:nvSpPr>
        <p:spPr>
          <a:xfrm>
            <a:off x="12799614" y="11711895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74" name="Plassholder for tekst 5"/>
          <p:cNvSpPr>
            <a:spLocks noGrp="1"/>
          </p:cNvSpPr>
          <p:nvPr>
            <p:ph type="body" sz="quarter" idx="43" hasCustomPrompt="1"/>
          </p:nvPr>
        </p:nvSpPr>
        <p:spPr>
          <a:xfrm>
            <a:off x="17846393" y="11250230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75" name="Plassholder for tekst 5"/>
          <p:cNvSpPr>
            <a:spLocks noGrp="1"/>
          </p:cNvSpPr>
          <p:nvPr>
            <p:ph type="body" sz="quarter" idx="44" hasCustomPrompt="1"/>
          </p:nvPr>
        </p:nvSpPr>
        <p:spPr>
          <a:xfrm>
            <a:off x="17846393" y="11711895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51022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24382413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5" name="Shape 53"/>
          <p:cNvSpPr/>
          <p:nvPr userDrawn="1"/>
        </p:nvSpPr>
        <p:spPr>
          <a:xfrm>
            <a:off x="0" y="-16934"/>
            <a:ext cx="24384000" cy="13732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5AF6"/>
          </a:solidFill>
          <a:ln w="12700"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 dirty="0"/>
          </a:p>
        </p:txBody>
      </p:sp>
      <p:sp>
        <p:nvSpPr>
          <p:cNvPr id="2" name="TekstSylinder 1"/>
          <p:cNvSpPr txBox="1"/>
          <p:nvPr userDrawn="1"/>
        </p:nvSpPr>
        <p:spPr>
          <a:xfrm>
            <a:off x="5259066" y="2594919"/>
            <a:ext cx="1386428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400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5259066" y="5251665"/>
            <a:ext cx="13864281" cy="69320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3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0633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, four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33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lassholder for bilde 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592779" y="4194000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36" name="Plassholder for bilde 3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3639558" y="4194000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46" name="Plassholder for tekst 5"/>
          <p:cNvSpPr>
            <a:spLocks noGrp="1"/>
          </p:cNvSpPr>
          <p:nvPr>
            <p:ph type="body" sz="quarter" idx="27" hasCustomPrompt="1"/>
          </p:nvPr>
        </p:nvSpPr>
        <p:spPr>
          <a:xfrm>
            <a:off x="7752835" y="6605174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47" name="Plassholder for tekst 5"/>
          <p:cNvSpPr>
            <a:spLocks noGrp="1"/>
          </p:cNvSpPr>
          <p:nvPr>
            <p:ph type="body" sz="quarter" idx="28" hasCustomPrompt="1"/>
          </p:nvPr>
        </p:nvSpPr>
        <p:spPr>
          <a:xfrm>
            <a:off x="7752835" y="7066839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48" name="Plassholder for tekst 5"/>
          <p:cNvSpPr>
            <a:spLocks noGrp="1"/>
          </p:cNvSpPr>
          <p:nvPr>
            <p:ph type="body" sz="quarter" idx="29" hasCustomPrompt="1"/>
          </p:nvPr>
        </p:nvSpPr>
        <p:spPr>
          <a:xfrm>
            <a:off x="12799614" y="6605174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49" name="Plassholder for tekst 5"/>
          <p:cNvSpPr>
            <a:spLocks noGrp="1"/>
          </p:cNvSpPr>
          <p:nvPr>
            <p:ph type="body" sz="quarter" idx="30" hasCustomPrompt="1"/>
          </p:nvPr>
        </p:nvSpPr>
        <p:spPr>
          <a:xfrm>
            <a:off x="12799614" y="7066839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65" name="Plassholder for bilde 3"/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8592779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66" name="Plassholder for bilde 3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13639558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70" name="Plassholder for tekst 5"/>
          <p:cNvSpPr>
            <a:spLocks noGrp="1"/>
          </p:cNvSpPr>
          <p:nvPr>
            <p:ph type="body" sz="quarter" idx="39" hasCustomPrompt="1"/>
          </p:nvPr>
        </p:nvSpPr>
        <p:spPr>
          <a:xfrm>
            <a:off x="7752835" y="11250230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71" name="Plassholder for tekst 5"/>
          <p:cNvSpPr>
            <a:spLocks noGrp="1"/>
          </p:cNvSpPr>
          <p:nvPr>
            <p:ph type="body" sz="quarter" idx="40" hasCustomPrompt="1"/>
          </p:nvPr>
        </p:nvSpPr>
        <p:spPr>
          <a:xfrm>
            <a:off x="7752835" y="11711895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72" name="Plassholder for tekst 5"/>
          <p:cNvSpPr>
            <a:spLocks noGrp="1"/>
          </p:cNvSpPr>
          <p:nvPr>
            <p:ph type="body" sz="quarter" idx="41" hasCustomPrompt="1"/>
          </p:nvPr>
        </p:nvSpPr>
        <p:spPr>
          <a:xfrm>
            <a:off x="12799614" y="11250230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73" name="Plassholder for tekst 5"/>
          <p:cNvSpPr>
            <a:spLocks noGrp="1"/>
          </p:cNvSpPr>
          <p:nvPr>
            <p:ph type="body" sz="quarter" idx="42" hasCustomPrompt="1"/>
          </p:nvPr>
        </p:nvSpPr>
        <p:spPr>
          <a:xfrm>
            <a:off x="12799614" y="11711895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190819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,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33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lassholder for bilde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5533107" y="4194000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35" name="Plassholder for bilde 3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413335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6" name="Plassholder for tekst 5"/>
          <p:cNvSpPr>
            <a:spLocks noGrp="1"/>
          </p:cNvSpPr>
          <p:nvPr>
            <p:ph type="body" sz="quarter" idx="25" hasCustomPrompt="1"/>
          </p:nvPr>
        </p:nvSpPr>
        <p:spPr>
          <a:xfrm>
            <a:off x="4693163" y="6605174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45" name="Plassholder for tekst 5"/>
          <p:cNvSpPr>
            <a:spLocks noGrp="1"/>
          </p:cNvSpPr>
          <p:nvPr>
            <p:ph type="body" sz="quarter" idx="26" hasCustomPrompt="1"/>
          </p:nvPr>
        </p:nvSpPr>
        <p:spPr>
          <a:xfrm>
            <a:off x="4693163" y="7066839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46" name="Plassholder for tekst 5"/>
          <p:cNvSpPr>
            <a:spLocks noGrp="1"/>
          </p:cNvSpPr>
          <p:nvPr>
            <p:ph type="body" sz="quarter" idx="27" hasCustomPrompt="1"/>
          </p:nvPr>
        </p:nvSpPr>
        <p:spPr>
          <a:xfrm>
            <a:off x="4888038" y="11250230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47" name="Plassholder for tekst 5"/>
          <p:cNvSpPr>
            <a:spLocks noGrp="1"/>
          </p:cNvSpPr>
          <p:nvPr>
            <p:ph type="body" sz="quarter" idx="28" hasCustomPrompt="1"/>
          </p:nvPr>
        </p:nvSpPr>
        <p:spPr>
          <a:xfrm>
            <a:off x="4888038" y="11711895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64" name="Plassholder for bilde 3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068347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65" name="Plassholder for bilde 3"/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8763445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68" name="Plassholder for tekst 5"/>
          <p:cNvSpPr>
            <a:spLocks noGrp="1"/>
          </p:cNvSpPr>
          <p:nvPr>
            <p:ph type="body" sz="quarter" idx="37" hasCustomPrompt="1"/>
          </p:nvPr>
        </p:nvSpPr>
        <p:spPr>
          <a:xfrm>
            <a:off x="1543050" y="11250230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69" name="Plassholder for tekst 5"/>
          <p:cNvSpPr>
            <a:spLocks noGrp="1"/>
          </p:cNvSpPr>
          <p:nvPr>
            <p:ph type="body" sz="quarter" idx="38" hasCustomPrompt="1"/>
          </p:nvPr>
        </p:nvSpPr>
        <p:spPr>
          <a:xfrm>
            <a:off x="1543050" y="11711895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70" name="Plassholder for tekst 5"/>
          <p:cNvSpPr>
            <a:spLocks noGrp="1"/>
          </p:cNvSpPr>
          <p:nvPr>
            <p:ph type="body" sz="quarter" idx="39" hasCustomPrompt="1"/>
          </p:nvPr>
        </p:nvSpPr>
        <p:spPr>
          <a:xfrm>
            <a:off x="8238148" y="11250230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71" name="Plassholder for tekst 5"/>
          <p:cNvSpPr>
            <a:spLocks noGrp="1"/>
          </p:cNvSpPr>
          <p:nvPr>
            <p:ph type="body" sz="quarter" idx="40" hasCustomPrompt="1"/>
          </p:nvPr>
        </p:nvSpPr>
        <p:spPr>
          <a:xfrm>
            <a:off x="8238148" y="11711895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57" name="Plassholder for bilde 3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16948363" y="4194000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58" name="Plassholder for bilde 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16828591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59" name="Plassholder for tekst 5"/>
          <p:cNvSpPr>
            <a:spLocks noGrp="1"/>
          </p:cNvSpPr>
          <p:nvPr>
            <p:ph type="body" sz="quarter" idx="43" hasCustomPrompt="1"/>
          </p:nvPr>
        </p:nvSpPr>
        <p:spPr>
          <a:xfrm>
            <a:off x="16108419" y="6605174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60" name="Plassholder for tekst 5"/>
          <p:cNvSpPr>
            <a:spLocks noGrp="1"/>
          </p:cNvSpPr>
          <p:nvPr>
            <p:ph type="body" sz="quarter" idx="44" hasCustomPrompt="1"/>
          </p:nvPr>
        </p:nvSpPr>
        <p:spPr>
          <a:xfrm>
            <a:off x="16108419" y="7066839"/>
            <a:ext cx="3839888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61" name="Plassholder for tekst 5"/>
          <p:cNvSpPr>
            <a:spLocks noGrp="1"/>
          </p:cNvSpPr>
          <p:nvPr>
            <p:ph type="body" sz="quarter" idx="45" hasCustomPrompt="1"/>
          </p:nvPr>
        </p:nvSpPr>
        <p:spPr>
          <a:xfrm>
            <a:off x="16303294" y="11250230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62" name="Plassholder for tekst 5"/>
          <p:cNvSpPr>
            <a:spLocks noGrp="1"/>
          </p:cNvSpPr>
          <p:nvPr>
            <p:ph type="body" sz="quarter" idx="46" hasCustomPrompt="1"/>
          </p:nvPr>
        </p:nvSpPr>
        <p:spPr>
          <a:xfrm>
            <a:off x="16303294" y="11711895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63" name="Plassholder for bilde 3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3483603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76" name="Plassholder for bilde 3"/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20178701" y="8839056"/>
            <a:ext cx="2160000" cy="216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77" name="Plassholder for tekst 5"/>
          <p:cNvSpPr>
            <a:spLocks noGrp="1"/>
          </p:cNvSpPr>
          <p:nvPr>
            <p:ph type="body" sz="quarter" idx="49" hasCustomPrompt="1"/>
          </p:nvPr>
        </p:nvSpPr>
        <p:spPr>
          <a:xfrm>
            <a:off x="12958306" y="11250230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78" name="Plassholder for tekst 5"/>
          <p:cNvSpPr>
            <a:spLocks noGrp="1"/>
          </p:cNvSpPr>
          <p:nvPr>
            <p:ph type="body" sz="quarter" idx="50" hasCustomPrompt="1"/>
          </p:nvPr>
        </p:nvSpPr>
        <p:spPr>
          <a:xfrm>
            <a:off x="12958306" y="11711895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79" name="Plassholder for tekst 5"/>
          <p:cNvSpPr>
            <a:spLocks noGrp="1"/>
          </p:cNvSpPr>
          <p:nvPr>
            <p:ph type="body" sz="quarter" idx="51" hasCustomPrompt="1"/>
          </p:nvPr>
        </p:nvSpPr>
        <p:spPr>
          <a:xfrm>
            <a:off x="19653404" y="11250230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j-lt"/>
              </a:defRPr>
            </a:lvl1pPr>
          </a:lstStyle>
          <a:p>
            <a:pPr lvl="0"/>
            <a:r>
              <a:rPr lang="nb-NO" dirty="0" err="1"/>
              <a:t>Firstname</a:t>
            </a:r>
            <a:r>
              <a:rPr lang="nb-NO" dirty="0"/>
              <a:t> </a:t>
            </a:r>
            <a:r>
              <a:rPr lang="nb-NO" dirty="0" err="1"/>
              <a:t>Lastname</a:t>
            </a:r>
            <a:endParaRPr lang="nb-NO" dirty="0"/>
          </a:p>
        </p:txBody>
      </p:sp>
      <p:sp>
        <p:nvSpPr>
          <p:cNvPr id="80" name="Plassholder for tekst 5"/>
          <p:cNvSpPr>
            <a:spLocks noGrp="1"/>
          </p:cNvSpPr>
          <p:nvPr>
            <p:ph type="body" sz="quarter" idx="52" hasCustomPrompt="1"/>
          </p:nvPr>
        </p:nvSpPr>
        <p:spPr>
          <a:xfrm>
            <a:off x="19653404" y="11711895"/>
            <a:ext cx="3210594" cy="461665"/>
          </a:xfrm>
        </p:spPr>
        <p:txBody>
          <a:bodyPr wrap="square">
            <a:spAutoFit/>
          </a:bodyPr>
          <a:lstStyle>
            <a:lvl1pPr marL="0" indent="0" algn="ctr">
              <a:buNone/>
              <a:defRPr sz="2500" b="0">
                <a:latin typeface="+mn-lt"/>
              </a:defRPr>
            </a:lvl1pPr>
          </a:lstStyle>
          <a:p>
            <a:pPr lvl="0"/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40" name="Plassholder for tekst 6"/>
          <p:cNvSpPr>
            <a:spLocks noGrp="1"/>
          </p:cNvSpPr>
          <p:nvPr>
            <p:ph type="body" sz="quarter" idx="53" hasCustomPrompt="1"/>
          </p:nvPr>
        </p:nvSpPr>
        <p:spPr>
          <a:xfrm>
            <a:off x="8238148" y="5267568"/>
            <a:ext cx="8208000" cy="18491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43" name="Plassholder for tekst 8"/>
          <p:cNvSpPr>
            <a:spLocks noGrp="1"/>
          </p:cNvSpPr>
          <p:nvPr>
            <p:ph type="body" sz="quarter" idx="54" hasCustomPrompt="1"/>
          </p:nvPr>
        </p:nvSpPr>
        <p:spPr>
          <a:xfrm>
            <a:off x="6440981" y="7788895"/>
            <a:ext cx="47632" cy="792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44" name="Plassholder for tekst 8"/>
          <p:cNvSpPr>
            <a:spLocks noGrp="1"/>
          </p:cNvSpPr>
          <p:nvPr>
            <p:ph type="body" sz="quarter" idx="55" hasCustomPrompt="1"/>
          </p:nvPr>
        </p:nvSpPr>
        <p:spPr>
          <a:xfrm>
            <a:off x="17884775" y="7788895"/>
            <a:ext cx="47632" cy="792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48" name="Plassholder for tekst 10"/>
          <p:cNvSpPr>
            <a:spLocks noGrp="1"/>
          </p:cNvSpPr>
          <p:nvPr>
            <p:ph type="body" sz="quarter" idx="56" hasCustomPrompt="1"/>
          </p:nvPr>
        </p:nvSpPr>
        <p:spPr>
          <a:xfrm>
            <a:off x="7998042" y="10005082"/>
            <a:ext cx="504000" cy="4763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49" name="Plassholder for tekst 10"/>
          <p:cNvSpPr>
            <a:spLocks noGrp="1"/>
          </p:cNvSpPr>
          <p:nvPr>
            <p:ph type="body" sz="quarter" idx="57" hasCustomPrompt="1"/>
          </p:nvPr>
        </p:nvSpPr>
        <p:spPr>
          <a:xfrm>
            <a:off x="4569013" y="10021980"/>
            <a:ext cx="504000" cy="4763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51" name="Plassholder for tekst 10"/>
          <p:cNvSpPr>
            <a:spLocks noGrp="1"/>
          </p:cNvSpPr>
          <p:nvPr>
            <p:ph type="body" sz="quarter" idx="58" hasCustomPrompt="1"/>
          </p:nvPr>
        </p:nvSpPr>
        <p:spPr>
          <a:xfrm>
            <a:off x="15988647" y="10021980"/>
            <a:ext cx="504000" cy="4763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52" name="Plassholder for tekst 10"/>
          <p:cNvSpPr>
            <a:spLocks noGrp="1"/>
          </p:cNvSpPr>
          <p:nvPr>
            <p:ph type="body" sz="quarter" idx="59" hasCustomPrompt="1"/>
          </p:nvPr>
        </p:nvSpPr>
        <p:spPr>
          <a:xfrm>
            <a:off x="19324535" y="10004273"/>
            <a:ext cx="504000" cy="4763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84118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ktangel 26"/>
          <p:cNvSpPr/>
          <p:nvPr userDrawn="1"/>
        </p:nvSpPr>
        <p:spPr>
          <a:xfrm>
            <a:off x="0" y="0"/>
            <a:ext cx="8605076" cy="13716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5" name="Plassholder for bilde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529759" y="1908000"/>
            <a:ext cx="3545557" cy="3546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441305" y="736681"/>
            <a:ext cx="9757220" cy="20774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0441305" y="7282490"/>
            <a:ext cx="9757220" cy="461665"/>
          </a:xfrm>
        </p:spPr>
        <p:txBody>
          <a:bodyPr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lassholder for tekst 8"/>
          <p:cNvSpPr>
            <a:spLocks noGrp="1"/>
          </p:cNvSpPr>
          <p:nvPr>
            <p:ph type="body" sz="quarter" idx="14"/>
          </p:nvPr>
        </p:nvSpPr>
        <p:spPr>
          <a:xfrm>
            <a:off x="10441305" y="3727363"/>
            <a:ext cx="9757220" cy="2769989"/>
          </a:xfrm>
        </p:spPr>
        <p:txBody>
          <a:bodyPr>
            <a:normAutofit/>
          </a:bodyPr>
          <a:lstStyle>
            <a:lvl1pPr marL="0" indent="0">
              <a:buNone/>
              <a:defRPr sz="50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lassholder for tekst 8"/>
          <p:cNvSpPr>
            <a:spLocks noGrp="1"/>
          </p:cNvSpPr>
          <p:nvPr>
            <p:ph type="body" sz="quarter" idx="16"/>
          </p:nvPr>
        </p:nvSpPr>
        <p:spPr>
          <a:xfrm>
            <a:off x="10441305" y="8042614"/>
            <a:ext cx="9757220" cy="4578806"/>
          </a:xfrm>
        </p:spPr>
        <p:txBody>
          <a:bodyPr>
            <a:normAutofit/>
          </a:bodyPr>
          <a:lstStyle>
            <a:lvl1pPr marL="288000" indent="-288000">
              <a:buFont typeface="Arial" panose="020B0604020202020204" pitchFamily="34" charset="0"/>
              <a:buChar char="•"/>
              <a:defRPr sz="300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5" name="pasted-image.pdf"/>
          <p:cNvPicPr>
            <a:picLocks noChangeAspect="1"/>
          </p:cNvPicPr>
          <p:nvPr userDrawn="1"/>
        </p:nvPicPr>
        <p:blipFill>
          <a:blip r:embed="rId3">
            <a:alphaModFix amt="19560"/>
            <a:extLst/>
          </a:blip>
          <a:stretch>
            <a:fillRect/>
          </a:stretch>
        </p:blipFill>
        <p:spPr>
          <a:xfrm>
            <a:off x="576757" y="12865818"/>
            <a:ext cx="878486" cy="38338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Plassholder for tekst 7"/>
          <p:cNvSpPr>
            <a:spLocks noGrp="1"/>
          </p:cNvSpPr>
          <p:nvPr>
            <p:ph type="body" sz="quarter" idx="27"/>
          </p:nvPr>
        </p:nvSpPr>
        <p:spPr>
          <a:xfrm>
            <a:off x="1836880" y="5809233"/>
            <a:ext cx="5501776" cy="553998"/>
          </a:xfrm>
        </p:spPr>
        <p:txBody>
          <a:bodyPr>
            <a:normAutofit/>
          </a:bodyPr>
          <a:lstStyle>
            <a:lvl1pPr marL="0" indent="0" algn="ctr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lassholder for tekst 7"/>
          <p:cNvSpPr>
            <a:spLocks noGrp="1"/>
          </p:cNvSpPr>
          <p:nvPr>
            <p:ph type="body" sz="quarter" idx="28"/>
          </p:nvPr>
        </p:nvSpPr>
        <p:spPr>
          <a:xfrm>
            <a:off x="1836880" y="8319292"/>
            <a:ext cx="5501776" cy="4302128"/>
          </a:xfrm>
        </p:spPr>
        <p:txBody>
          <a:bodyPr>
            <a:normAutofit/>
          </a:bodyPr>
          <a:lstStyle>
            <a:lvl1pPr marL="0" indent="0" algn="ctr">
              <a:buNone/>
              <a:defRPr sz="3000" b="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Plassholder for tekst 8"/>
          <p:cNvSpPr>
            <a:spLocks noGrp="1"/>
          </p:cNvSpPr>
          <p:nvPr>
            <p:ph type="body" sz="quarter" idx="29"/>
          </p:nvPr>
        </p:nvSpPr>
        <p:spPr>
          <a:xfrm>
            <a:off x="1836880" y="6363231"/>
            <a:ext cx="5501776" cy="923330"/>
          </a:xfr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46002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ssholder for tekst 8"/>
          <p:cNvSpPr>
            <a:spLocks noGrp="1"/>
          </p:cNvSpPr>
          <p:nvPr>
            <p:ph type="body" sz="quarter" idx="70" hasCustomPrompt="1"/>
          </p:nvPr>
        </p:nvSpPr>
        <p:spPr>
          <a:xfrm>
            <a:off x="2484311" y="7842405"/>
            <a:ext cx="19091638" cy="7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" name="Plassholder for tekst 7"/>
          <p:cNvSpPr>
            <a:spLocks noGrp="1"/>
          </p:cNvSpPr>
          <p:nvPr>
            <p:ph type="body" sz="quarter" idx="40"/>
          </p:nvPr>
        </p:nvSpPr>
        <p:spPr>
          <a:xfrm>
            <a:off x="779807" y="4203412"/>
            <a:ext cx="4955486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lassholder for tekst 6"/>
          <p:cNvSpPr>
            <a:spLocks noGrp="1"/>
          </p:cNvSpPr>
          <p:nvPr>
            <p:ph type="body" sz="quarter" idx="17" hasCustomPrompt="1"/>
          </p:nvPr>
        </p:nvSpPr>
        <p:spPr>
          <a:xfrm>
            <a:off x="2844356" y="7431587"/>
            <a:ext cx="810000" cy="81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13" name="Plassholder for tekst 6"/>
          <p:cNvSpPr>
            <a:spLocks noGrp="1"/>
          </p:cNvSpPr>
          <p:nvPr>
            <p:ph type="body" sz="quarter" idx="42" hasCustomPrompt="1"/>
          </p:nvPr>
        </p:nvSpPr>
        <p:spPr>
          <a:xfrm>
            <a:off x="16569272" y="7431587"/>
            <a:ext cx="810000" cy="81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14" name="Plassholder for tekst 6"/>
          <p:cNvSpPr>
            <a:spLocks noGrp="1"/>
          </p:cNvSpPr>
          <p:nvPr>
            <p:ph type="body" sz="quarter" idx="43" hasCustomPrompt="1"/>
          </p:nvPr>
        </p:nvSpPr>
        <p:spPr>
          <a:xfrm>
            <a:off x="20000500" y="7431587"/>
            <a:ext cx="810000" cy="81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15" name="Plassholder for tekst 6"/>
          <p:cNvSpPr>
            <a:spLocks noGrp="1"/>
          </p:cNvSpPr>
          <p:nvPr>
            <p:ph type="body" sz="quarter" idx="44" hasCustomPrompt="1"/>
          </p:nvPr>
        </p:nvSpPr>
        <p:spPr>
          <a:xfrm>
            <a:off x="6275585" y="7431587"/>
            <a:ext cx="810000" cy="81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16" name="Plassholder for tekst 6"/>
          <p:cNvSpPr>
            <a:spLocks noGrp="1"/>
          </p:cNvSpPr>
          <p:nvPr>
            <p:ph type="body" sz="quarter" idx="45" hasCustomPrompt="1"/>
          </p:nvPr>
        </p:nvSpPr>
        <p:spPr>
          <a:xfrm>
            <a:off x="9706814" y="7431587"/>
            <a:ext cx="810000" cy="81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17" name="Plassholder for tekst 6"/>
          <p:cNvSpPr>
            <a:spLocks noGrp="1"/>
          </p:cNvSpPr>
          <p:nvPr>
            <p:ph type="body" sz="quarter" idx="46" hasCustomPrompt="1"/>
          </p:nvPr>
        </p:nvSpPr>
        <p:spPr>
          <a:xfrm>
            <a:off x="13138043" y="7431587"/>
            <a:ext cx="810000" cy="81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19" name="Plassholder for tekst 18"/>
          <p:cNvSpPr>
            <a:spLocks noGrp="1"/>
          </p:cNvSpPr>
          <p:nvPr>
            <p:ph type="body" sz="quarter" idx="47"/>
          </p:nvPr>
        </p:nvSpPr>
        <p:spPr>
          <a:xfrm>
            <a:off x="779806" y="4759834"/>
            <a:ext cx="4955486" cy="138499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Plassholder for tekst 7"/>
          <p:cNvSpPr>
            <a:spLocks noGrp="1"/>
          </p:cNvSpPr>
          <p:nvPr>
            <p:ph type="body" sz="quarter" idx="48"/>
          </p:nvPr>
        </p:nvSpPr>
        <p:spPr>
          <a:xfrm>
            <a:off x="7637807" y="4203412"/>
            <a:ext cx="4955486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lassholder for tekst 18"/>
          <p:cNvSpPr>
            <a:spLocks noGrp="1"/>
          </p:cNvSpPr>
          <p:nvPr>
            <p:ph type="body" sz="quarter" idx="49"/>
          </p:nvPr>
        </p:nvSpPr>
        <p:spPr>
          <a:xfrm>
            <a:off x="7637806" y="4759834"/>
            <a:ext cx="4955486" cy="138499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lassholder for tekst 7"/>
          <p:cNvSpPr>
            <a:spLocks noGrp="1"/>
          </p:cNvSpPr>
          <p:nvPr>
            <p:ph type="body" sz="quarter" idx="50"/>
          </p:nvPr>
        </p:nvSpPr>
        <p:spPr>
          <a:xfrm>
            <a:off x="14495807" y="4203412"/>
            <a:ext cx="4955486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Plassholder for tekst 18"/>
          <p:cNvSpPr>
            <a:spLocks noGrp="1"/>
          </p:cNvSpPr>
          <p:nvPr>
            <p:ph type="body" sz="quarter" idx="51"/>
          </p:nvPr>
        </p:nvSpPr>
        <p:spPr>
          <a:xfrm>
            <a:off x="14495806" y="4759834"/>
            <a:ext cx="4955486" cy="138499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Plassholder for tekst 7"/>
          <p:cNvSpPr>
            <a:spLocks noGrp="1"/>
          </p:cNvSpPr>
          <p:nvPr>
            <p:ph type="body" sz="quarter" idx="52"/>
          </p:nvPr>
        </p:nvSpPr>
        <p:spPr>
          <a:xfrm>
            <a:off x="4208807" y="9619426"/>
            <a:ext cx="4955486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Plassholder for tekst 18"/>
          <p:cNvSpPr>
            <a:spLocks noGrp="1"/>
          </p:cNvSpPr>
          <p:nvPr>
            <p:ph type="body" sz="quarter" idx="53"/>
          </p:nvPr>
        </p:nvSpPr>
        <p:spPr>
          <a:xfrm>
            <a:off x="4208806" y="10175848"/>
            <a:ext cx="4955486" cy="138499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Plassholder for tekst 7"/>
          <p:cNvSpPr>
            <a:spLocks noGrp="1"/>
          </p:cNvSpPr>
          <p:nvPr>
            <p:ph type="body" sz="quarter" idx="54"/>
          </p:nvPr>
        </p:nvSpPr>
        <p:spPr>
          <a:xfrm>
            <a:off x="11066807" y="9619426"/>
            <a:ext cx="4955486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Plassholder for tekst 18"/>
          <p:cNvSpPr>
            <a:spLocks noGrp="1"/>
          </p:cNvSpPr>
          <p:nvPr>
            <p:ph type="body" sz="quarter" idx="55"/>
          </p:nvPr>
        </p:nvSpPr>
        <p:spPr>
          <a:xfrm>
            <a:off x="11066806" y="10175848"/>
            <a:ext cx="4955486" cy="138499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lassholder for tekst 7"/>
          <p:cNvSpPr>
            <a:spLocks noGrp="1"/>
          </p:cNvSpPr>
          <p:nvPr>
            <p:ph type="body" sz="quarter" idx="56"/>
          </p:nvPr>
        </p:nvSpPr>
        <p:spPr>
          <a:xfrm>
            <a:off x="17910292" y="9619426"/>
            <a:ext cx="4955486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lassholder for tekst 18"/>
          <p:cNvSpPr>
            <a:spLocks noGrp="1"/>
          </p:cNvSpPr>
          <p:nvPr>
            <p:ph type="body" sz="quarter" idx="57"/>
          </p:nvPr>
        </p:nvSpPr>
        <p:spPr>
          <a:xfrm>
            <a:off x="17910291" y="10175848"/>
            <a:ext cx="4955486" cy="138499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Plassholder for tekst 8"/>
          <p:cNvSpPr>
            <a:spLocks noGrp="1"/>
          </p:cNvSpPr>
          <p:nvPr>
            <p:ph type="body" sz="quarter" idx="71" hasCustomPrompt="1"/>
          </p:nvPr>
        </p:nvSpPr>
        <p:spPr>
          <a:xfrm>
            <a:off x="3224433" y="6283547"/>
            <a:ext cx="47632" cy="79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44" name="Plassholder for tekst 8"/>
          <p:cNvSpPr>
            <a:spLocks noGrp="1"/>
          </p:cNvSpPr>
          <p:nvPr>
            <p:ph type="body" sz="quarter" idx="72" hasCustomPrompt="1"/>
          </p:nvPr>
        </p:nvSpPr>
        <p:spPr>
          <a:xfrm>
            <a:off x="10087998" y="6283547"/>
            <a:ext cx="47632" cy="79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45" name="Plassholder for tekst 8"/>
          <p:cNvSpPr>
            <a:spLocks noGrp="1"/>
          </p:cNvSpPr>
          <p:nvPr>
            <p:ph type="body" sz="quarter" idx="73" hasCustomPrompt="1"/>
          </p:nvPr>
        </p:nvSpPr>
        <p:spPr>
          <a:xfrm>
            <a:off x="16949733" y="6287655"/>
            <a:ext cx="47632" cy="79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46" name="Plassholder for tekst 8"/>
          <p:cNvSpPr>
            <a:spLocks noGrp="1"/>
          </p:cNvSpPr>
          <p:nvPr>
            <p:ph type="body" sz="quarter" idx="74" hasCustomPrompt="1"/>
          </p:nvPr>
        </p:nvSpPr>
        <p:spPr>
          <a:xfrm>
            <a:off x="6656769" y="8573733"/>
            <a:ext cx="47632" cy="79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47" name="Plassholder for tekst 8"/>
          <p:cNvSpPr>
            <a:spLocks noGrp="1"/>
          </p:cNvSpPr>
          <p:nvPr>
            <p:ph type="body" sz="quarter" idx="75" hasCustomPrompt="1"/>
          </p:nvPr>
        </p:nvSpPr>
        <p:spPr>
          <a:xfrm>
            <a:off x="13495411" y="8573733"/>
            <a:ext cx="47632" cy="79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48" name="Plassholder for tekst 8"/>
          <p:cNvSpPr>
            <a:spLocks noGrp="1"/>
          </p:cNvSpPr>
          <p:nvPr>
            <p:ph type="body" sz="quarter" idx="76" hasCustomPrompt="1"/>
          </p:nvPr>
        </p:nvSpPr>
        <p:spPr>
          <a:xfrm>
            <a:off x="20364218" y="8573733"/>
            <a:ext cx="47632" cy="79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1431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jour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" name="Shape 748"/>
          <p:cNvSpPr>
            <a:spLocks noGrp="1"/>
          </p:cNvSpPr>
          <p:nvPr>
            <p:ph type="body" sz="quarter" idx="13"/>
          </p:nvPr>
        </p:nvSpPr>
        <p:spPr>
          <a:xfrm>
            <a:off x="3362731" y="1511300"/>
            <a:ext cx="2361634" cy="1210588"/>
          </a:xfrm>
          <a:prstGeom prst="rect">
            <a:avLst/>
          </a:prstGeom>
        </p:spPr>
        <p:txBody>
          <a:bodyPr wrap="square" lIns="50800" tIns="50800" rIns="50800" bIns="50800">
            <a:spAutoFit/>
          </a:bodyPr>
          <a:lstStyle>
            <a:lvl1pPr marL="0" indent="0" algn="ctr" defTabSz="821531">
              <a:lnSpc>
                <a:spcPct val="120000"/>
              </a:lnSpc>
              <a:spcBef>
                <a:spcPts val="0"/>
              </a:spcBef>
              <a:buSzTx/>
              <a:buNone/>
              <a:defRPr sz="2000" b="1" cap="all" spc="219">
                <a:solidFill>
                  <a:srgbClr val="FF5C5C"/>
                </a:solidFill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hape 749"/>
          <p:cNvSpPr>
            <a:spLocks noGrp="1"/>
          </p:cNvSpPr>
          <p:nvPr>
            <p:ph type="body" sz="quarter" idx="14"/>
          </p:nvPr>
        </p:nvSpPr>
        <p:spPr>
          <a:xfrm>
            <a:off x="11149549" y="1511300"/>
            <a:ext cx="2261986" cy="1210588"/>
          </a:xfrm>
          <a:prstGeom prst="rect">
            <a:avLst/>
          </a:prstGeom>
        </p:spPr>
        <p:txBody>
          <a:bodyPr wrap="square" lIns="50800" tIns="50800" rIns="50800" bIns="50800">
            <a:spAutoFit/>
          </a:bodyPr>
          <a:lstStyle>
            <a:lvl1pPr marL="0" indent="0" algn="ctr" defTabSz="821531">
              <a:lnSpc>
                <a:spcPct val="120000"/>
              </a:lnSpc>
              <a:spcBef>
                <a:spcPts val="0"/>
              </a:spcBef>
              <a:buSzTx/>
              <a:buNone/>
              <a:defRPr sz="2000" b="1" cap="all" spc="219">
                <a:solidFill>
                  <a:srgbClr val="FF5C5C"/>
                </a:solidFill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hape 750"/>
          <p:cNvSpPr>
            <a:spLocks noGrp="1"/>
          </p:cNvSpPr>
          <p:nvPr>
            <p:ph type="body" sz="quarter" idx="15"/>
          </p:nvPr>
        </p:nvSpPr>
        <p:spPr>
          <a:xfrm>
            <a:off x="18848587" y="1511300"/>
            <a:ext cx="2359594" cy="1210588"/>
          </a:xfrm>
          <a:prstGeom prst="rect">
            <a:avLst/>
          </a:prstGeom>
        </p:spPr>
        <p:txBody>
          <a:bodyPr wrap="square" lIns="50800" tIns="50800" rIns="50800" bIns="50800">
            <a:spAutoFit/>
          </a:bodyPr>
          <a:lstStyle>
            <a:lvl1pPr marL="0" indent="0" algn="ctr" defTabSz="821531">
              <a:lnSpc>
                <a:spcPct val="120000"/>
              </a:lnSpc>
              <a:spcBef>
                <a:spcPts val="0"/>
              </a:spcBef>
              <a:buSzTx/>
              <a:buNone/>
              <a:defRPr sz="2000" b="1" cap="all" spc="219">
                <a:solidFill>
                  <a:srgbClr val="FF5C5C"/>
                </a:solidFill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lassholder for tekst 7"/>
          <p:cNvSpPr>
            <a:spLocks noGrp="1"/>
          </p:cNvSpPr>
          <p:nvPr>
            <p:ph type="body" sz="quarter" idx="52"/>
          </p:nvPr>
        </p:nvSpPr>
        <p:spPr>
          <a:xfrm>
            <a:off x="2052612" y="9619426"/>
            <a:ext cx="4955486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lassholder for tekst 18"/>
          <p:cNvSpPr>
            <a:spLocks noGrp="1"/>
          </p:cNvSpPr>
          <p:nvPr>
            <p:ph type="body" sz="quarter" idx="53"/>
          </p:nvPr>
        </p:nvSpPr>
        <p:spPr>
          <a:xfrm>
            <a:off x="2052611" y="10175848"/>
            <a:ext cx="4955486" cy="138499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54"/>
          </p:nvPr>
        </p:nvSpPr>
        <p:spPr>
          <a:xfrm>
            <a:off x="9811273" y="9619426"/>
            <a:ext cx="4955486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lassholder for tekst 18"/>
          <p:cNvSpPr>
            <a:spLocks noGrp="1"/>
          </p:cNvSpPr>
          <p:nvPr>
            <p:ph type="body" sz="quarter" idx="55"/>
          </p:nvPr>
        </p:nvSpPr>
        <p:spPr>
          <a:xfrm>
            <a:off x="9811272" y="10175848"/>
            <a:ext cx="4955486" cy="138499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56"/>
          </p:nvPr>
        </p:nvSpPr>
        <p:spPr>
          <a:xfrm>
            <a:off x="17574315" y="9619426"/>
            <a:ext cx="4955486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tekst 18"/>
          <p:cNvSpPr>
            <a:spLocks noGrp="1"/>
          </p:cNvSpPr>
          <p:nvPr>
            <p:ph type="body" sz="quarter" idx="57"/>
          </p:nvPr>
        </p:nvSpPr>
        <p:spPr>
          <a:xfrm>
            <a:off x="17574314" y="10175848"/>
            <a:ext cx="4955486" cy="138499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lassholder for tekst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2052611" y="5932071"/>
            <a:ext cx="1080000" cy="108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17" name="Plassholder for tekst 6"/>
          <p:cNvSpPr>
            <a:spLocks noGrp="1" noChangeAspect="1"/>
          </p:cNvSpPr>
          <p:nvPr>
            <p:ph type="body" sz="quarter" idx="58" hasCustomPrompt="1"/>
          </p:nvPr>
        </p:nvSpPr>
        <p:spPr>
          <a:xfrm>
            <a:off x="3700632" y="5932071"/>
            <a:ext cx="1080000" cy="108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19" name="Plassholder for tekst 6"/>
          <p:cNvSpPr>
            <a:spLocks noGrp="1" noChangeAspect="1"/>
          </p:cNvSpPr>
          <p:nvPr>
            <p:ph type="body" sz="quarter" idx="59" hasCustomPrompt="1"/>
          </p:nvPr>
        </p:nvSpPr>
        <p:spPr>
          <a:xfrm>
            <a:off x="5348653" y="5932071"/>
            <a:ext cx="1080000" cy="108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20" name="Plassholder for tekst 6"/>
          <p:cNvSpPr>
            <a:spLocks noGrp="1" noChangeAspect="1"/>
          </p:cNvSpPr>
          <p:nvPr>
            <p:ph type="body" sz="quarter" idx="60" hasCustomPrompt="1"/>
          </p:nvPr>
        </p:nvSpPr>
        <p:spPr>
          <a:xfrm>
            <a:off x="6996675" y="5932071"/>
            <a:ext cx="1080000" cy="108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25" name="Plassholder for tekst 6"/>
          <p:cNvSpPr>
            <a:spLocks noGrp="1" noChangeAspect="1"/>
          </p:cNvSpPr>
          <p:nvPr>
            <p:ph type="body" sz="quarter" idx="61" hasCustomPrompt="1"/>
          </p:nvPr>
        </p:nvSpPr>
        <p:spPr>
          <a:xfrm>
            <a:off x="9271554" y="5932071"/>
            <a:ext cx="1080000" cy="108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26" name="Plassholder for tekst 6"/>
          <p:cNvSpPr>
            <a:spLocks noGrp="1" noChangeAspect="1"/>
          </p:cNvSpPr>
          <p:nvPr>
            <p:ph type="body" sz="quarter" idx="62" hasCustomPrompt="1"/>
          </p:nvPr>
        </p:nvSpPr>
        <p:spPr>
          <a:xfrm>
            <a:off x="10919575" y="5932071"/>
            <a:ext cx="1080000" cy="108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27" name="Plassholder for tekst 6"/>
          <p:cNvSpPr>
            <a:spLocks noGrp="1" noChangeAspect="1"/>
          </p:cNvSpPr>
          <p:nvPr>
            <p:ph type="body" sz="quarter" idx="63" hasCustomPrompt="1"/>
          </p:nvPr>
        </p:nvSpPr>
        <p:spPr>
          <a:xfrm>
            <a:off x="12567596" y="5932071"/>
            <a:ext cx="1080000" cy="108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28" name="Plassholder for tekst 6"/>
          <p:cNvSpPr>
            <a:spLocks noGrp="1" noChangeAspect="1"/>
          </p:cNvSpPr>
          <p:nvPr>
            <p:ph type="body" sz="quarter" idx="64" hasCustomPrompt="1"/>
          </p:nvPr>
        </p:nvSpPr>
        <p:spPr>
          <a:xfrm>
            <a:off x="14215618" y="5932071"/>
            <a:ext cx="1080000" cy="108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29" name="Plassholder for tekst 6"/>
          <p:cNvSpPr>
            <a:spLocks noGrp="1" noChangeAspect="1"/>
          </p:cNvSpPr>
          <p:nvPr>
            <p:ph type="body" sz="quarter" idx="65" hasCustomPrompt="1"/>
          </p:nvPr>
        </p:nvSpPr>
        <p:spPr>
          <a:xfrm>
            <a:off x="16490497" y="5932071"/>
            <a:ext cx="1080000" cy="108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30" name="Plassholder for tekst 6"/>
          <p:cNvSpPr>
            <a:spLocks noGrp="1" noChangeAspect="1"/>
          </p:cNvSpPr>
          <p:nvPr>
            <p:ph type="body" sz="quarter" idx="66" hasCustomPrompt="1"/>
          </p:nvPr>
        </p:nvSpPr>
        <p:spPr>
          <a:xfrm>
            <a:off x="18138518" y="5932071"/>
            <a:ext cx="1080000" cy="108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31" name="Plassholder for tekst 6"/>
          <p:cNvSpPr>
            <a:spLocks noGrp="1" noChangeAspect="1"/>
          </p:cNvSpPr>
          <p:nvPr>
            <p:ph type="body" sz="quarter" idx="67" hasCustomPrompt="1"/>
          </p:nvPr>
        </p:nvSpPr>
        <p:spPr>
          <a:xfrm>
            <a:off x="19786539" y="5932071"/>
            <a:ext cx="1080000" cy="108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X</a:t>
            </a:r>
            <a:endParaRPr lang="nb-NO" dirty="0"/>
          </a:p>
        </p:txBody>
      </p:sp>
      <p:sp>
        <p:nvSpPr>
          <p:cNvPr id="42" name="Plassholder for tekst 5"/>
          <p:cNvSpPr>
            <a:spLocks noGrp="1"/>
          </p:cNvSpPr>
          <p:nvPr>
            <p:ph type="body" sz="quarter" idx="75" hasCustomPrompt="1"/>
          </p:nvPr>
        </p:nvSpPr>
        <p:spPr>
          <a:xfrm flipH="1">
            <a:off x="16020767" y="1545318"/>
            <a:ext cx="7200" cy="1062536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46" name="Plassholder for tekst 5"/>
          <p:cNvSpPr>
            <a:spLocks noGrp="1"/>
          </p:cNvSpPr>
          <p:nvPr>
            <p:ph type="body" sz="quarter" idx="76" hasCustomPrompt="1"/>
          </p:nvPr>
        </p:nvSpPr>
        <p:spPr>
          <a:xfrm flipH="1">
            <a:off x="8553659" y="1545318"/>
            <a:ext cx="7200" cy="1062536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18" name="Plassholder for tekst 17"/>
          <p:cNvSpPr>
            <a:spLocks noGrp="1"/>
          </p:cNvSpPr>
          <p:nvPr>
            <p:ph type="body" sz="quarter" idx="77" hasCustomPrompt="1"/>
          </p:nvPr>
        </p:nvSpPr>
        <p:spPr>
          <a:xfrm rot="5400000">
            <a:off x="3198766" y="6327793"/>
            <a:ext cx="546608" cy="288561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47" name="Plassholder for tekst 17"/>
          <p:cNvSpPr>
            <a:spLocks noGrp="1"/>
          </p:cNvSpPr>
          <p:nvPr>
            <p:ph type="body" sz="quarter" idx="78" hasCustomPrompt="1"/>
          </p:nvPr>
        </p:nvSpPr>
        <p:spPr>
          <a:xfrm rot="5400000">
            <a:off x="4791746" y="6327794"/>
            <a:ext cx="546608" cy="288561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48" name="Plassholder for tekst 17"/>
          <p:cNvSpPr>
            <a:spLocks noGrp="1"/>
          </p:cNvSpPr>
          <p:nvPr>
            <p:ph type="body" sz="quarter" idx="79" hasCustomPrompt="1"/>
          </p:nvPr>
        </p:nvSpPr>
        <p:spPr>
          <a:xfrm rot="5400000">
            <a:off x="6500413" y="6327791"/>
            <a:ext cx="546608" cy="288561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49" name="Plassholder for tekst 17"/>
          <p:cNvSpPr>
            <a:spLocks noGrp="1"/>
          </p:cNvSpPr>
          <p:nvPr>
            <p:ph type="body" sz="quarter" idx="80" hasCustomPrompt="1"/>
          </p:nvPr>
        </p:nvSpPr>
        <p:spPr>
          <a:xfrm rot="5400000">
            <a:off x="10366250" y="6327789"/>
            <a:ext cx="546608" cy="288561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50" name="Plassholder for tekst 17"/>
          <p:cNvSpPr>
            <a:spLocks noGrp="1"/>
          </p:cNvSpPr>
          <p:nvPr>
            <p:ph type="body" sz="quarter" idx="81" hasCustomPrompt="1"/>
          </p:nvPr>
        </p:nvSpPr>
        <p:spPr>
          <a:xfrm rot="5400000">
            <a:off x="12060581" y="6327790"/>
            <a:ext cx="546608" cy="288561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51" name="Plassholder for tekst 17"/>
          <p:cNvSpPr>
            <a:spLocks noGrp="1"/>
          </p:cNvSpPr>
          <p:nvPr>
            <p:ph type="body" sz="quarter" idx="82" hasCustomPrompt="1"/>
          </p:nvPr>
        </p:nvSpPr>
        <p:spPr>
          <a:xfrm rot="5400000">
            <a:off x="13711839" y="6327790"/>
            <a:ext cx="546608" cy="288561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52" name="Plassholder for tekst 17"/>
          <p:cNvSpPr>
            <a:spLocks noGrp="1"/>
          </p:cNvSpPr>
          <p:nvPr>
            <p:ph type="body" sz="quarter" idx="83" hasCustomPrompt="1"/>
          </p:nvPr>
        </p:nvSpPr>
        <p:spPr>
          <a:xfrm rot="5400000">
            <a:off x="17615442" y="6327789"/>
            <a:ext cx="546608" cy="288561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53" name="Plassholder for tekst 17"/>
          <p:cNvSpPr>
            <a:spLocks noGrp="1"/>
          </p:cNvSpPr>
          <p:nvPr>
            <p:ph type="body" sz="quarter" idx="84" hasCustomPrompt="1"/>
          </p:nvPr>
        </p:nvSpPr>
        <p:spPr>
          <a:xfrm rot="5400000">
            <a:off x="19266700" y="6327789"/>
            <a:ext cx="546608" cy="288561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39695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15" name="Plassholder for tekst 7"/>
          <p:cNvSpPr>
            <a:spLocks noGrp="1"/>
          </p:cNvSpPr>
          <p:nvPr>
            <p:ph type="body" sz="quarter" idx="52"/>
          </p:nvPr>
        </p:nvSpPr>
        <p:spPr>
          <a:xfrm>
            <a:off x="12997962" y="4221517"/>
            <a:ext cx="9531839" cy="461665"/>
          </a:xfrm>
        </p:spPr>
        <p:txBody>
          <a:bodyPr>
            <a:normAutofit/>
          </a:bodyPr>
          <a:lstStyle>
            <a:lvl1pPr marL="0" indent="0" algn="l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lassholder for tekst 18"/>
          <p:cNvSpPr>
            <a:spLocks noGrp="1"/>
          </p:cNvSpPr>
          <p:nvPr>
            <p:ph type="body" sz="quarter" idx="53"/>
          </p:nvPr>
        </p:nvSpPr>
        <p:spPr>
          <a:xfrm>
            <a:off x="12997961" y="4777939"/>
            <a:ext cx="9531839" cy="138499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lassholder for tekst 7"/>
          <p:cNvSpPr>
            <a:spLocks noGrp="1"/>
          </p:cNvSpPr>
          <p:nvPr>
            <p:ph type="body" sz="quarter" idx="54"/>
          </p:nvPr>
        </p:nvSpPr>
        <p:spPr>
          <a:xfrm>
            <a:off x="12997961" y="6701005"/>
            <a:ext cx="9531839" cy="461665"/>
          </a:xfrm>
        </p:spPr>
        <p:txBody>
          <a:bodyPr>
            <a:normAutofit/>
          </a:bodyPr>
          <a:lstStyle>
            <a:lvl1pPr marL="0" indent="0" algn="l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lassholder for tekst 18"/>
          <p:cNvSpPr>
            <a:spLocks noGrp="1"/>
          </p:cNvSpPr>
          <p:nvPr>
            <p:ph type="body" sz="quarter" idx="55"/>
          </p:nvPr>
        </p:nvSpPr>
        <p:spPr>
          <a:xfrm>
            <a:off x="12997960" y="7257427"/>
            <a:ext cx="9531839" cy="138499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lassholder for tekst 7"/>
          <p:cNvSpPr>
            <a:spLocks noGrp="1"/>
          </p:cNvSpPr>
          <p:nvPr>
            <p:ph type="body" sz="quarter" idx="56"/>
          </p:nvPr>
        </p:nvSpPr>
        <p:spPr>
          <a:xfrm>
            <a:off x="12997960" y="9256262"/>
            <a:ext cx="9531839" cy="461665"/>
          </a:xfrm>
        </p:spPr>
        <p:txBody>
          <a:bodyPr>
            <a:normAutofit/>
          </a:bodyPr>
          <a:lstStyle>
            <a:lvl1pPr marL="0" indent="0" algn="l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lassholder for tekst 18"/>
          <p:cNvSpPr>
            <a:spLocks noGrp="1"/>
          </p:cNvSpPr>
          <p:nvPr>
            <p:ph type="body" sz="quarter" idx="57"/>
          </p:nvPr>
        </p:nvSpPr>
        <p:spPr>
          <a:xfrm>
            <a:off x="12997959" y="9812684"/>
            <a:ext cx="9531839" cy="138499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Plassholder for tekst 7"/>
          <p:cNvSpPr>
            <a:spLocks noGrp="1"/>
          </p:cNvSpPr>
          <p:nvPr>
            <p:ph type="body" sz="quarter" idx="58"/>
          </p:nvPr>
        </p:nvSpPr>
        <p:spPr>
          <a:xfrm>
            <a:off x="3794905" y="11197679"/>
            <a:ext cx="4788657" cy="461665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lassholder for tekst 18"/>
          <p:cNvSpPr>
            <a:spLocks noGrp="1"/>
          </p:cNvSpPr>
          <p:nvPr>
            <p:ph type="body" sz="quarter" idx="59"/>
          </p:nvPr>
        </p:nvSpPr>
        <p:spPr>
          <a:xfrm>
            <a:off x="3794904" y="11754101"/>
            <a:ext cx="4788657" cy="461665"/>
          </a:xfr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Shape 815"/>
          <p:cNvSpPr>
            <a:spLocks noGrp="1"/>
          </p:cNvSpPr>
          <p:nvPr>
            <p:ph type="body" sz="quarter" idx="13" hasCustomPrompt="1"/>
          </p:nvPr>
        </p:nvSpPr>
        <p:spPr>
          <a:xfrm>
            <a:off x="4367399" y="2476628"/>
            <a:ext cx="3381698" cy="3325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66FF"/>
          </a:solidFill>
        </p:spPr>
        <p:txBody>
          <a:bodyPr lIns="50800" tIns="50800" rIns="50800" bIns="50800"/>
          <a:lstStyle/>
          <a:p>
            <a:pPr marL="0" indent="0" algn="ctr" defTabSz="821531">
              <a:lnSpc>
                <a:spcPct val="120000"/>
              </a:lnSpc>
              <a:spcBef>
                <a:spcPts val="0"/>
              </a:spcBef>
              <a:buSzTx/>
              <a:buNone/>
              <a:defRPr sz="2000" b="1" cap="all" spc="219">
                <a:solidFill>
                  <a:srgbClr val="FF5C5C"/>
                </a:solidFill>
                <a:latin typeface="Aften Screen"/>
                <a:ea typeface="Aften Screen"/>
                <a:cs typeface="Aften Screen"/>
                <a:sym typeface="Aften Screen"/>
              </a:defRPr>
            </a:pPr>
            <a:r>
              <a:rPr lang="nb-NO" dirty="0"/>
              <a:t> </a:t>
            </a:r>
            <a:endParaRPr dirty="0"/>
          </a:p>
        </p:txBody>
      </p:sp>
      <p:sp>
        <p:nvSpPr>
          <p:cNvPr id="27" name="Shape 816"/>
          <p:cNvSpPr>
            <a:spLocks noGrp="1"/>
          </p:cNvSpPr>
          <p:nvPr>
            <p:ph type="body" sz="quarter" idx="14" hasCustomPrompt="1"/>
          </p:nvPr>
        </p:nvSpPr>
        <p:spPr>
          <a:xfrm>
            <a:off x="3091765" y="6231714"/>
            <a:ext cx="5925579" cy="2088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97" y="0"/>
                </a:moveTo>
                <a:lnTo>
                  <a:pt x="17659" y="0"/>
                </a:lnTo>
                <a:lnTo>
                  <a:pt x="21600" y="21600"/>
                </a:lnTo>
                <a:lnTo>
                  <a:pt x="0" y="21600"/>
                </a:lnTo>
                <a:lnTo>
                  <a:pt x="3897" y="0"/>
                </a:lnTo>
                <a:close/>
              </a:path>
            </a:pathLst>
          </a:custGeom>
          <a:solidFill>
            <a:srgbClr val="0166FF"/>
          </a:solidFill>
        </p:spPr>
        <p:txBody>
          <a:bodyPr lIns="50800" tIns="50800" rIns="50800" bIns="50800"/>
          <a:lstStyle/>
          <a:p>
            <a:pPr marL="0" indent="0" algn="ctr" defTabSz="821531">
              <a:lnSpc>
                <a:spcPct val="120000"/>
              </a:lnSpc>
              <a:spcBef>
                <a:spcPts val="0"/>
              </a:spcBef>
              <a:buSzTx/>
              <a:buNone/>
              <a:defRPr sz="2000" b="1" cap="all" spc="219">
                <a:solidFill>
                  <a:srgbClr val="FF5C5C"/>
                </a:solidFill>
                <a:latin typeface="Aften Screen"/>
                <a:ea typeface="Aften Screen"/>
                <a:cs typeface="Aften Screen"/>
                <a:sym typeface="Aften Screen"/>
              </a:defRPr>
            </a:pPr>
            <a:r>
              <a:rPr lang="nb-NO" dirty="0"/>
              <a:t> </a:t>
            </a:r>
            <a:endParaRPr dirty="0"/>
          </a:p>
        </p:txBody>
      </p:sp>
      <p:sp>
        <p:nvSpPr>
          <p:cNvPr id="28" name="Shape 817"/>
          <p:cNvSpPr>
            <a:spLocks noGrp="1"/>
          </p:cNvSpPr>
          <p:nvPr>
            <p:ph type="body" sz="quarter" idx="15" hasCustomPrompt="1"/>
          </p:nvPr>
        </p:nvSpPr>
        <p:spPr>
          <a:xfrm>
            <a:off x="1852613" y="8750725"/>
            <a:ext cx="8411270" cy="2137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8833" y="0"/>
                </a:lnTo>
                <a:lnTo>
                  <a:pt x="2719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0066FF"/>
          </a:solidFill>
        </p:spPr>
        <p:txBody>
          <a:bodyPr lIns="50800" tIns="50800" rIns="50800" bIns="50800"/>
          <a:lstStyle/>
          <a:p>
            <a:pPr marL="0" indent="0" algn="ctr" defTabSz="821531">
              <a:lnSpc>
                <a:spcPct val="120000"/>
              </a:lnSpc>
              <a:spcBef>
                <a:spcPts val="0"/>
              </a:spcBef>
              <a:buSzTx/>
              <a:buNone/>
              <a:defRPr sz="2000" b="1" cap="all" spc="219">
                <a:solidFill>
                  <a:srgbClr val="FF5C5C"/>
                </a:solidFill>
                <a:latin typeface="Aften Screen"/>
                <a:ea typeface="Aften Screen"/>
                <a:cs typeface="Aften Screen"/>
                <a:sym typeface="Aften Screen"/>
              </a:defRPr>
            </a:pPr>
            <a:r>
              <a:rPr lang="nb-NO" dirty="0"/>
              <a:t> </a:t>
            </a:r>
            <a:endParaRPr dirty="0"/>
          </a:p>
        </p:txBody>
      </p:sp>
      <p:sp>
        <p:nvSpPr>
          <p:cNvPr id="29" name="Plassholder for tekst 1"/>
          <p:cNvSpPr>
            <a:spLocks noGrp="1"/>
          </p:cNvSpPr>
          <p:nvPr>
            <p:ph type="body" sz="quarter" idx="23" hasCustomPrompt="1"/>
          </p:nvPr>
        </p:nvSpPr>
        <p:spPr>
          <a:xfrm>
            <a:off x="7900962" y="4443349"/>
            <a:ext cx="4260807" cy="1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21590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30" name="Plassholder for tekst 1"/>
          <p:cNvSpPr>
            <a:spLocks noGrp="1"/>
          </p:cNvSpPr>
          <p:nvPr>
            <p:ph type="body" sz="quarter" idx="60" hasCustomPrompt="1"/>
          </p:nvPr>
        </p:nvSpPr>
        <p:spPr>
          <a:xfrm>
            <a:off x="9281768" y="6922837"/>
            <a:ext cx="2880000" cy="1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21590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31" name="Plassholder for tekst 1"/>
          <p:cNvSpPr>
            <a:spLocks noGrp="1"/>
          </p:cNvSpPr>
          <p:nvPr>
            <p:ph type="body" sz="quarter" idx="61" hasCustomPrompt="1"/>
          </p:nvPr>
        </p:nvSpPr>
        <p:spPr>
          <a:xfrm>
            <a:off x="10361768" y="9478094"/>
            <a:ext cx="1800000" cy="1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21590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75773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837"/>
          <p:cNvSpPr>
            <a:spLocks noGrp="1"/>
          </p:cNvSpPr>
          <p:nvPr>
            <p:ph type="body" sz="quarter" idx="17" hasCustomPrompt="1"/>
          </p:nvPr>
        </p:nvSpPr>
        <p:spPr>
          <a:xfrm>
            <a:off x="9197452" y="1912540"/>
            <a:ext cx="5928519" cy="5928520"/>
          </a:xfrm>
          <a:prstGeom prst="ellipse">
            <a:avLst/>
          </a:prstGeom>
          <a:solidFill>
            <a:srgbClr val="0066FF">
              <a:alpha val="93176"/>
            </a:srgbClr>
          </a:solidFill>
        </p:spPr>
        <p:txBody>
          <a:bodyPr lIns="50800" tIns="50800" rIns="50800" bIns="50800"/>
          <a:lstStyle/>
          <a:p>
            <a:pPr marL="0" indent="0" algn="ctr" defTabSz="821531">
              <a:lnSpc>
                <a:spcPct val="120000"/>
              </a:lnSpc>
              <a:spcBef>
                <a:spcPts val="0"/>
              </a:spcBef>
              <a:buSzTx/>
              <a:buNone/>
              <a:defRPr sz="2000" b="1" cap="all" spc="219">
                <a:solidFill>
                  <a:srgbClr val="FF5C5C"/>
                </a:solidFill>
                <a:latin typeface="Aften Screen"/>
                <a:ea typeface="Aften Screen"/>
                <a:cs typeface="Aften Screen"/>
                <a:sym typeface="Aften Screen"/>
              </a:defRPr>
            </a:pPr>
            <a:r>
              <a:rPr lang="nb-NO" dirty="0"/>
              <a:t> </a:t>
            </a:r>
            <a:endParaRPr dirty="0"/>
          </a:p>
        </p:txBody>
      </p:sp>
      <p:sp>
        <p:nvSpPr>
          <p:cNvPr id="21" name="Shape 838"/>
          <p:cNvSpPr>
            <a:spLocks noGrp="1"/>
          </p:cNvSpPr>
          <p:nvPr>
            <p:ph type="body" sz="quarter" idx="18" hasCustomPrompt="1"/>
          </p:nvPr>
        </p:nvSpPr>
        <p:spPr>
          <a:xfrm>
            <a:off x="11093985" y="5874940"/>
            <a:ext cx="5928520" cy="5928520"/>
          </a:xfrm>
          <a:prstGeom prst="ellipse">
            <a:avLst/>
          </a:prstGeom>
          <a:solidFill>
            <a:srgbClr val="0066FF">
              <a:alpha val="69827"/>
            </a:srgbClr>
          </a:solidFill>
        </p:spPr>
        <p:txBody>
          <a:bodyPr lIns="50800" tIns="50800" rIns="50800" bIns="50800"/>
          <a:lstStyle/>
          <a:p>
            <a:pPr marL="0" indent="0" algn="ctr" defTabSz="821531">
              <a:lnSpc>
                <a:spcPct val="120000"/>
              </a:lnSpc>
              <a:spcBef>
                <a:spcPts val="0"/>
              </a:spcBef>
              <a:buSzTx/>
              <a:buNone/>
              <a:defRPr sz="2000" b="1" cap="all" spc="219">
                <a:solidFill>
                  <a:srgbClr val="FF5C5C"/>
                </a:solidFill>
                <a:latin typeface="Aften Screen"/>
                <a:ea typeface="Aften Screen"/>
                <a:cs typeface="Aften Screen"/>
                <a:sym typeface="Aften Screen"/>
              </a:defRPr>
            </a:pPr>
            <a:r>
              <a:rPr lang="nb-NO" dirty="0"/>
              <a:t> </a:t>
            </a:r>
            <a:endParaRPr dirty="0"/>
          </a:p>
        </p:txBody>
      </p:sp>
      <p:sp>
        <p:nvSpPr>
          <p:cNvPr id="23" name="Shape 839"/>
          <p:cNvSpPr>
            <a:spLocks noGrp="1"/>
          </p:cNvSpPr>
          <p:nvPr>
            <p:ph type="body" sz="quarter" idx="19" hasCustomPrompt="1"/>
          </p:nvPr>
        </p:nvSpPr>
        <p:spPr>
          <a:xfrm>
            <a:off x="7300919" y="5874940"/>
            <a:ext cx="5928519" cy="5928520"/>
          </a:xfrm>
          <a:prstGeom prst="ellipse">
            <a:avLst/>
          </a:prstGeom>
          <a:solidFill>
            <a:srgbClr val="0066FF">
              <a:alpha val="46532"/>
            </a:srgbClr>
          </a:solidFill>
        </p:spPr>
        <p:txBody>
          <a:bodyPr lIns="50800" tIns="50800" rIns="50800" bIns="50800"/>
          <a:lstStyle/>
          <a:p>
            <a:pPr marL="0" indent="0" algn="ctr" defTabSz="821531">
              <a:lnSpc>
                <a:spcPct val="120000"/>
              </a:lnSpc>
              <a:spcBef>
                <a:spcPts val="0"/>
              </a:spcBef>
              <a:buSzTx/>
              <a:buNone/>
              <a:defRPr sz="2000" b="1" cap="all" spc="219">
                <a:solidFill>
                  <a:srgbClr val="FF5C5C"/>
                </a:solidFill>
                <a:latin typeface="Aften Screen"/>
                <a:ea typeface="Aften Screen"/>
                <a:cs typeface="Aften Screen"/>
                <a:sym typeface="Aften Screen"/>
              </a:defRPr>
            </a:pPr>
            <a:r>
              <a:rPr lang="nb-NO" dirty="0"/>
              <a:t> 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6" name="Plassholder for tekst 7"/>
          <p:cNvSpPr>
            <a:spLocks noGrp="1"/>
          </p:cNvSpPr>
          <p:nvPr>
            <p:ph type="body" sz="quarter" idx="52"/>
          </p:nvPr>
        </p:nvSpPr>
        <p:spPr>
          <a:xfrm>
            <a:off x="18789446" y="3315721"/>
            <a:ext cx="3740355" cy="461665"/>
          </a:xfrm>
        </p:spPr>
        <p:txBody>
          <a:bodyPr>
            <a:normAutofit/>
          </a:bodyPr>
          <a:lstStyle>
            <a:lvl1pPr marL="0" indent="0" algn="l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Plassholder for tekst 18"/>
          <p:cNvSpPr>
            <a:spLocks noGrp="1"/>
          </p:cNvSpPr>
          <p:nvPr>
            <p:ph type="body" sz="quarter" idx="53"/>
          </p:nvPr>
        </p:nvSpPr>
        <p:spPr>
          <a:xfrm>
            <a:off x="18789445" y="3872143"/>
            <a:ext cx="3740355" cy="276998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Plassholder for tekst 7"/>
          <p:cNvSpPr>
            <a:spLocks noGrp="1"/>
          </p:cNvSpPr>
          <p:nvPr>
            <p:ph type="body" sz="quarter" idx="54"/>
          </p:nvPr>
        </p:nvSpPr>
        <p:spPr>
          <a:xfrm>
            <a:off x="18789445" y="8092083"/>
            <a:ext cx="3740355" cy="461665"/>
          </a:xfrm>
        </p:spPr>
        <p:txBody>
          <a:bodyPr>
            <a:normAutofit/>
          </a:bodyPr>
          <a:lstStyle>
            <a:lvl1pPr marL="0" indent="0" algn="l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Plassholder for tekst 18"/>
          <p:cNvSpPr>
            <a:spLocks noGrp="1"/>
          </p:cNvSpPr>
          <p:nvPr>
            <p:ph type="body" sz="quarter" idx="55"/>
          </p:nvPr>
        </p:nvSpPr>
        <p:spPr>
          <a:xfrm>
            <a:off x="18789444" y="8648505"/>
            <a:ext cx="3740355" cy="276998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2" name="Plassholder for tekst 7"/>
          <p:cNvSpPr>
            <a:spLocks noGrp="1"/>
          </p:cNvSpPr>
          <p:nvPr>
            <p:ph type="body" sz="quarter" idx="56"/>
          </p:nvPr>
        </p:nvSpPr>
        <p:spPr>
          <a:xfrm>
            <a:off x="1931249" y="8095400"/>
            <a:ext cx="3740355" cy="461665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Plassholder for tekst 18"/>
          <p:cNvSpPr>
            <a:spLocks noGrp="1"/>
          </p:cNvSpPr>
          <p:nvPr>
            <p:ph type="body" sz="quarter" idx="57"/>
          </p:nvPr>
        </p:nvSpPr>
        <p:spPr>
          <a:xfrm>
            <a:off x="1931248" y="8651822"/>
            <a:ext cx="3740355" cy="2769989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300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Shape 842"/>
          <p:cNvSpPr>
            <a:spLocks noGrp="1"/>
          </p:cNvSpPr>
          <p:nvPr>
            <p:ph type="body" sz="quarter" idx="22" hasCustomPrompt="1"/>
          </p:nvPr>
        </p:nvSpPr>
        <p:spPr>
          <a:xfrm>
            <a:off x="11806598" y="2983413"/>
            <a:ext cx="1074013" cy="679673"/>
          </a:xfrm>
          <a:prstGeom prst="rect">
            <a:avLst/>
          </a:prstGeom>
        </p:spPr>
        <p:txBody>
          <a:bodyPr wrap="none" lIns="50800" tIns="50800" rIns="50800" bIns="50800">
            <a:spAutoFit/>
          </a:bodyPr>
          <a:lstStyle>
            <a:lvl1pPr marL="0" indent="0" algn="ctr" defTabSz="584200">
              <a:lnSpc>
                <a:spcPts val="4500"/>
              </a:lnSpc>
              <a:spcBef>
                <a:spcPts val="0"/>
              </a:spcBef>
              <a:buSzTx/>
              <a:buNone/>
              <a:defRPr sz="3000" b="1" spc="0">
                <a:solidFill>
                  <a:srgbClr val="FFFFFF"/>
                </a:solidFill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r>
              <a:rPr lang="nb-NO" dirty="0"/>
              <a:t>Tekst</a:t>
            </a:r>
            <a:endParaRPr dirty="0"/>
          </a:p>
        </p:txBody>
      </p:sp>
      <p:sp>
        <p:nvSpPr>
          <p:cNvPr id="31" name="Shape 842"/>
          <p:cNvSpPr>
            <a:spLocks noGrp="1"/>
          </p:cNvSpPr>
          <p:nvPr>
            <p:ph type="body" sz="quarter" idx="58" hasCustomPrompt="1"/>
          </p:nvPr>
        </p:nvSpPr>
        <p:spPr>
          <a:xfrm>
            <a:off x="8991491" y="7643242"/>
            <a:ext cx="1074013" cy="679673"/>
          </a:xfrm>
          <a:prstGeom prst="rect">
            <a:avLst/>
          </a:prstGeom>
        </p:spPr>
        <p:txBody>
          <a:bodyPr wrap="none" lIns="50800" tIns="50800" rIns="50800" bIns="50800">
            <a:spAutoFit/>
          </a:bodyPr>
          <a:lstStyle>
            <a:lvl1pPr marL="0" indent="0" algn="ctr" defTabSz="584200">
              <a:lnSpc>
                <a:spcPts val="4500"/>
              </a:lnSpc>
              <a:spcBef>
                <a:spcPts val="0"/>
              </a:spcBef>
              <a:buSzTx/>
              <a:buNone/>
              <a:defRPr sz="3000" b="1" spc="0">
                <a:solidFill>
                  <a:srgbClr val="FFFFFF"/>
                </a:solidFill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r>
              <a:rPr lang="nb-NO" dirty="0"/>
              <a:t>Tekst</a:t>
            </a:r>
            <a:endParaRPr dirty="0"/>
          </a:p>
        </p:txBody>
      </p:sp>
      <p:sp>
        <p:nvSpPr>
          <p:cNvPr id="32" name="Shape 842"/>
          <p:cNvSpPr>
            <a:spLocks noGrp="1"/>
          </p:cNvSpPr>
          <p:nvPr>
            <p:ph type="body" sz="quarter" idx="59" hasCustomPrompt="1"/>
          </p:nvPr>
        </p:nvSpPr>
        <p:spPr>
          <a:xfrm>
            <a:off x="14721246" y="7643241"/>
            <a:ext cx="1074013" cy="679673"/>
          </a:xfrm>
          <a:prstGeom prst="rect">
            <a:avLst/>
          </a:prstGeom>
        </p:spPr>
        <p:txBody>
          <a:bodyPr wrap="none" lIns="50800" tIns="50800" rIns="50800" bIns="50800">
            <a:spAutoFit/>
          </a:bodyPr>
          <a:lstStyle>
            <a:lvl1pPr marL="0" indent="0" algn="ctr" defTabSz="584200">
              <a:lnSpc>
                <a:spcPts val="4500"/>
              </a:lnSpc>
              <a:spcBef>
                <a:spcPts val="0"/>
              </a:spcBef>
              <a:buSzTx/>
              <a:buNone/>
              <a:defRPr sz="3000" b="1" spc="0">
                <a:solidFill>
                  <a:srgbClr val="FFFFFF"/>
                </a:solidFill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r>
              <a:rPr lang="nb-NO" dirty="0"/>
              <a:t>Tekst</a:t>
            </a:r>
            <a:endParaRPr dirty="0"/>
          </a:p>
        </p:txBody>
      </p:sp>
      <p:sp>
        <p:nvSpPr>
          <p:cNvPr id="19" name="Plassholder for bilde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712217" y="8782736"/>
            <a:ext cx="1641000" cy="1440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0" name="Plassholder for bilde 7"/>
          <p:cNvSpPr>
            <a:spLocks noGrp="1"/>
          </p:cNvSpPr>
          <p:nvPr>
            <p:ph type="pic" sz="quarter" idx="60" hasCustomPrompt="1"/>
          </p:nvPr>
        </p:nvSpPr>
        <p:spPr>
          <a:xfrm>
            <a:off x="14437752" y="8782736"/>
            <a:ext cx="1641000" cy="16416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2" name="Plassholder for bilde 7"/>
          <p:cNvSpPr>
            <a:spLocks noGrp="1"/>
          </p:cNvSpPr>
          <p:nvPr>
            <p:ph type="pic" sz="quarter" idx="61" hasCustomPrompt="1"/>
          </p:nvPr>
        </p:nvSpPr>
        <p:spPr>
          <a:xfrm>
            <a:off x="11544968" y="4127084"/>
            <a:ext cx="1597271" cy="14400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24" name="Plassholder for tekst 1"/>
          <p:cNvSpPr>
            <a:spLocks noGrp="1"/>
          </p:cNvSpPr>
          <p:nvPr>
            <p:ph type="body" sz="quarter" idx="23" hasCustomPrompt="1"/>
          </p:nvPr>
        </p:nvSpPr>
        <p:spPr>
          <a:xfrm flipV="1">
            <a:off x="15489755" y="4144447"/>
            <a:ext cx="2992012" cy="720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21590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25" name="Plassholder for tekst 1"/>
          <p:cNvSpPr>
            <a:spLocks noGrp="1"/>
          </p:cNvSpPr>
          <p:nvPr>
            <p:ph type="body" sz="quarter" idx="62" hasCustomPrompt="1"/>
          </p:nvPr>
        </p:nvSpPr>
        <p:spPr>
          <a:xfrm>
            <a:off x="17195799" y="8789936"/>
            <a:ext cx="1285967" cy="720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21590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26" name="Plassholder for tekst 1"/>
          <p:cNvSpPr>
            <a:spLocks noGrp="1"/>
          </p:cNvSpPr>
          <p:nvPr>
            <p:ph type="body" sz="quarter" idx="63" hasCustomPrompt="1"/>
          </p:nvPr>
        </p:nvSpPr>
        <p:spPr>
          <a:xfrm>
            <a:off x="5844898" y="8764737"/>
            <a:ext cx="1282728" cy="720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21590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83769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34" name="Plassholder for tekst 7"/>
          <p:cNvSpPr>
            <a:spLocks noGrp="1"/>
          </p:cNvSpPr>
          <p:nvPr>
            <p:ph type="body" sz="quarter" idx="52"/>
          </p:nvPr>
        </p:nvSpPr>
        <p:spPr>
          <a:xfrm>
            <a:off x="9490869" y="11810294"/>
            <a:ext cx="5400675" cy="461665"/>
          </a:xfrm>
        </p:spPr>
        <p:txBody>
          <a:bodyPr>
            <a:normAutofit/>
          </a:bodyPr>
          <a:lstStyle>
            <a:lvl1pPr marL="0" indent="0" algn="ctr">
              <a:buNone/>
              <a:defRPr sz="2500" b="1" cap="none" spc="0" baseline="0">
                <a:solidFill>
                  <a:srgbClr val="3D3D3D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lassholder for tekst 18"/>
          <p:cNvSpPr>
            <a:spLocks noGrp="1"/>
          </p:cNvSpPr>
          <p:nvPr>
            <p:ph type="body" sz="quarter" idx="53"/>
          </p:nvPr>
        </p:nvSpPr>
        <p:spPr>
          <a:xfrm>
            <a:off x="9490869" y="12288896"/>
            <a:ext cx="5400675" cy="38472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500" cap="none" spc="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Plassholder for tekst 5"/>
          <p:cNvSpPr>
            <a:spLocks noGrp="1"/>
          </p:cNvSpPr>
          <p:nvPr>
            <p:ph type="body" sz="quarter" idx="32"/>
          </p:nvPr>
        </p:nvSpPr>
        <p:spPr>
          <a:xfrm>
            <a:off x="5223192" y="2539682"/>
            <a:ext cx="5588210" cy="369332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nb-NO" sz="2000" b="1" i="0" u="none" strike="noStrike" kern="0" cap="all" spc="219" normalizeH="0" baseline="0" dirty="0">
                <a:ln>
                  <a:noFill/>
                </a:ln>
                <a:solidFill>
                  <a:srgbClr val="FF5C5C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Plassholder for tekst 5"/>
          <p:cNvSpPr>
            <a:spLocks noGrp="1"/>
          </p:cNvSpPr>
          <p:nvPr>
            <p:ph type="body" sz="quarter" idx="54"/>
          </p:nvPr>
        </p:nvSpPr>
        <p:spPr>
          <a:xfrm>
            <a:off x="13592487" y="2545544"/>
            <a:ext cx="5588210" cy="369332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nb-NO" sz="2000" b="1" i="0" u="none" strike="noStrike" kern="0" cap="all" spc="219" normalizeH="0" baseline="0" dirty="0">
                <a:ln>
                  <a:noFill/>
                </a:ln>
                <a:solidFill>
                  <a:srgbClr val="FF5C5C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Plassholder for tekst 5"/>
          <p:cNvSpPr>
            <a:spLocks noGrp="1"/>
          </p:cNvSpPr>
          <p:nvPr>
            <p:ph type="body" sz="quarter" idx="17"/>
          </p:nvPr>
        </p:nvSpPr>
        <p:spPr>
          <a:xfrm>
            <a:off x="8468399" y="3513628"/>
            <a:ext cx="3621852" cy="1357728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lassholder for tekst 5"/>
          <p:cNvSpPr>
            <a:spLocks noGrp="1"/>
          </p:cNvSpPr>
          <p:nvPr>
            <p:ph type="body" sz="quarter" idx="55"/>
          </p:nvPr>
        </p:nvSpPr>
        <p:spPr>
          <a:xfrm>
            <a:off x="4619094" y="5068262"/>
            <a:ext cx="3621852" cy="1357727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Plassholder for tekst 5"/>
          <p:cNvSpPr>
            <a:spLocks noGrp="1"/>
          </p:cNvSpPr>
          <p:nvPr>
            <p:ph type="body" sz="quarter" idx="56"/>
          </p:nvPr>
        </p:nvSpPr>
        <p:spPr>
          <a:xfrm>
            <a:off x="12327888" y="5068261"/>
            <a:ext cx="3621852" cy="1357727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Plassholder for tekst 5"/>
          <p:cNvSpPr>
            <a:spLocks noGrp="1"/>
          </p:cNvSpPr>
          <p:nvPr>
            <p:ph type="body" sz="quarter" idx="57"/>
          </p:nvPr>
        </p:nvSpPr>
        <p:spPr>
          <a:xfrm>
            <a:off x="16326172" y="5068261"/>
            <a:ext cx="3621852" cy="1357727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Plassholder for tekst 5"/>
          <p:cNvSpPr>
            <a:spLocks noGrp="1"/>
          </p:cNvSpPr>
          <p:nvPr>
            <p:ph type="body" sz="quarter" idx="58"/>
          </p:nvPr>
        </p:nvSpPr>
        <p:spPr>
          <a:xfrm>
            <a:off x="8473493" y="7766138"/>
            <a:ext cx="3621851" cy="135772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Plassholder for tekst 5"/>
          <p:cNvSpPr>
            <a:spLocks noGrp="1"/>
          </p:cNvSpPr>
          <p:nvPr>
            <p:ph type="body" sz="quarter" idx="59"/>
          </p:nvPr>
        </p:nvSpPr>
        <p:spPr>
          <a:xfrm>
            <a:off x="4456160" y="9671133"/>
            <a:ext cx="3621852" cy="135772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1" name="Plassholder for tekst 5"/>
          <p:cNvSpPr>
            <a:spLocks noGrp="1"/>
          </p:cNvSpPr>
          <p:nvPr>
            <p:ph type="body" sz="quarter" idx="60"/>
          </p:nvPr>
        </p:nvSpPr>
        <p:spPr>
          <a:xfrm>
            <a:off x="8455225" y="9671133"/>
            <a:ext cx="3621852" cy="135772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3" name="Plassholder for tekst 5"/>
          <p:cNvSpPr>
            <a:spLocks noGrp="1"/>
          </p:cNvSpPr>
          <p:nvPr>
            <p:ph type="body" sz="quarter" idx="61"/>
          </p:nvPr>
        </p:nvSpPr>
        <p:spPr>
          <a:xfrm>
            <a:off x="12390699" y="9671133"/>
            <a:ext cx="3621852" cy="135772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Plassholder for tekst 5"/>
          <p:cNvSpPr>
            <a:spLocks noGrp="1"/>
          </p:cNvSpPr>
          <p:nvPr>
            <p:ph type="body" sz="quarter" idx="62"/>
          </p:nvPr>
        </p:nvSpPr>
        <p:spPr>
          <a:xfrm>
            <a:off x="16326172" y="9671133"/>
            <a:ext cx="3621852" cy="135772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Plassholder for tekst 5"/>
          <p:cNvSpPr>
            <a:spLocks noGrp="1"/>
          </p:cNvSpPr>
          <p:nvPr>
            <p:ph type="body" sz="quarter" idx="63"/>
          </p:nvPr>
        </p:nvSpPr>
        <p:spPr>
          <a:xfrm>
            <a:off x="2676875" y="3895993"/>
            <a:ext cx="369332" cy="2880360"/>
          </a:xfrm>
        </p:spPr>
        <p:txBody>
          <a:bodyPr vert="vert">
            <a:spAutoFit/>
          </a:bodyPr>
          <a:lstStyle>
            <a:lvl1pPr marL="0" indent="0" algn="ctr">
              <a:buNone/>
              <a:defRPr kumimoji="0" lang="nb-NO" sz="2000" b="1" i="0" u="none" strike="noStrike" kern="0" cap="all" spc="219" normalizeH="0" baseline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Plassholder for tekst 5"/>
          <p:cNvSpPr>
            <a:spLocks noGrp="1"/>
          </p:cNvSpPr>
          <p:nvPr>
            <p:ph type="body" sz="quarter" idx="64"/>
          </p:nvPr>
        </p:nvSpPr>
        <p:spPr>
          <a:xfrm>
            <a:off x="2676875" y="7857412"/>
            <a:ext cx="369332" cy="2880360"/>
          </a:xfrm>
        </p:spPr>
        <p:txBody>
          <a:bodyPr vert="vert">
            <a:spAutoFit/>
          </a:bodyPr>
          <a:lstStyle>
            <a:lvl1pPr marL="0" indent="0" algn="ctr">
              <a:buNone/>
              <a:defRPr kumimoji="0" lang="nb-NO" sz="2000" b="1" i="0" u="none" strike="noStrike" kern="0" cap="all" spc="219" normalizeH="0" baseline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65" hasCustomPrompt="1"/>
          </p:nvPr>
        </p:nvSpPr>
        <p:spPr>
          <a:xfrm>
            <a:off x="3832649" y="1613280"/>
            <a:ext cx="7200" cy="101741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6" name="Plassholder for tekst 5"/>
          <p:cNvSpPr>
            <a:spLocks noGrp="1"/>
          </p:cNvSpPr>
          <p:nvPr>
            <p:ph type="body" sz="quarter" idx="66" hasCustomPrompt="1"/>
          </p:nvPr>
        </p:nvSpPr>
        <p:spPr>
          <a:xfrm>
            <a:off x="12201944" y="1613282"/>
            <a:ext cx="7200" cy="101741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7" name="Plassholder for tekst 6"/>
          <p:cNvSpPr>
            <a:spLocks noGrp="1"/>
          </p:cNvSpPr>
          <p:nvPr>
            <p:ph type="body" sz="quarter" idx="67" hasCustomPrompt="1"/>
          </p:nvPr>
        </p:nvSpPr>
        <p:spPr>
          <a:xfrm>
            <a:off x="20571239" y="1613280"/>
            <a:ext cx="7200" cy="101741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68" hasCustomPrompt="1"/>
          </p:nvPr>
        </p:nvSpPr>
        <p:spPr>
          <a:xfrm>
            <a:off x="3014216" y="7271244"/>
            <a:ext cx="18375751" cy="7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69" hasCustomPrompt="1"/>
          </p:nvPr>
        </p:nvSpPr>
        <p:spPr>
          <a:xfrm>
            <a:off x="3011628" y="11246568"/>
            <a:ext cx="18380928" cy="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32" name="Plassholder for tekst 8"/>
          <p:cNvSpPr>
            <a:spLocks noGrp="1"/>
          </p:cNvSpPr>
          <p:nvPr>
            <p:ph type="body" sz="quarter" idx="70" hasCustomPrompt="1"/>
          </p:nvPr>
        </p:nvSpPr>
        <p:spPr>
          <a:xfrm>
            <a:off x="3018680" y="3303120"/>
            <a:ext cx="18380928" cy="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12219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ssholder for tekst 5"/>
          <p:cNvSpPr>
            <a:spLocks noGrp="1"/>
          </p:cNvSpPr>
          <p:nvPr>
            <p:ph type="body" sz="quarter" idx="75" hasCustomPrompt="1"/>
          </p:nvPr>
        </p:nvSpPr>
        <p:spPr>
          <a:xfrm>
            <a:off x="20555485" y="1674901"/>
            <a:ext cx="7200" cy="101741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46" name="Plassholder for tekst 5"/>
          <p:cNvSpPr>
            <a:spLocks noGrp="1"/>
          </p:cNvSpPr>
          <p:nvPr>
            <p:ph type="body" sz="quarter" idx="74" hasCustomPrompt="1"/>
          </p:nvPr>
        </p:nvSpPr>
        <p:spPr>
          <a:xfrm>
            <a:off x="16392537" y="1674901"/>
            <a:ext cx="7200" cy="101741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44" name="Plassholder for tekst 5"/>
          <p:cNvSpPr>
            <a:spLocks noGrp="1"/>
          </p:cNvSpPr>
          <p:nvPr>
            <p:ph type="body" sz="quarter" idx="73" hasCustomPrompt="1"/>
          </p:nvPr>
        </p:nvSpPr>
        <p:spPr>
          <a:xfrm>
            <a:off x="12194054" y="1674901"/>
            <a:ext cx="7200" cy="101741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40" name="Plassholder for tekst 5"/>
          <p:cNvSpPr>
            <a:spLocks noGrp="1"/>
          </p:cNvSpPr>
          <p:nvPr>
            <p:ph type="body" sz="quarter" idx="66" hasCustomPrompt="1"/>
          </p:nvPr>
        </p:nvSpPr>
        <p:spPr>
          <a:xfrm>
            <a:off x="3835657" y="1613282"/>
            <a:ext cx="7200" cy="101741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42" name="Plassholder for tekst 5"/>
          <p:cNvSpPr>
            <a:spLocks noGrp="1"/>
          </p:cNvSpPr>
          <p:nvPr>
            <p:ph type="body" sz="quarter" idx="72" hasCustomPrompt="1"/>
          </p:nvPr>
        </p:nvSpPr>
        <p:spPr>
          <a:xfrm>
            <a:off x="8014698" y="1676300"/>
            <a:ext cx="7200" cy="101741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50" name="Plassholder for tekst 5"/>
          <p:cNvSpPr>
            <a:spLocks noGrp="1"/>
          </p:cNvSpPr>
          <p:nvPr>
            <p:ph type="body" sz="quarter" idx="13"/>
          </p:nvPr>
        </p:nvSpPr>
        <p:spPr>
          <a:xfrm>
            <a:off x="4349478" y="1676300"/>
            <a:ext cx="3348308" cy="648650"/>
          </a:xfrm>
        </p:spPr>
        <p:txBody>
          <a:bodyPr>
            <a:normAutofit/>
          </a:bodyPr>
          <a:lstStyle>
            <a:lvl1pPr marL="0" indent="0" algn="ctr">
              <a:buNone/>
              <a:defRPr sz="32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1" name="Plassholder for tekst 5"/>
          <p:cNvSpPr>
            <a:spLocks noGrp="1"/>
          </p:cNvSpPr>
          <p:nvPr>
            <p:ph type="body" sz="quarter" idx="14"/>
          </p:nvPr>
        </p:nvSpPr>
        <p:spPr>
          <a:xfrm>
            <a:off x="8446753" y="1676300"/>
            <a:ext cx="3348308" cy="648650"/>
          </a:xfrm>
        </p:spPr>
        <p:txBody>
          <a:bodyPr>
            <a:normAutofit/>
          </a:bodyPr>
          <a:lstStyle>
            <a:lvl1pPr marL="0" indent="0" algn="ctr">
              <a:buNone/>
              <a:defRPr sz="32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" name="Plassholder for tekst 5"/>
          <p:cNvSpPr>
            <a:spLocks noGrp="1"/>
          </p:cNvSpPr>
          <p:nvPr>
            <p:ph type="body" sz="quarter" idx="15"/>
          </p:nvPr>
        </p:nvSpPr>
        <p:spPr>
          <a:xfrm>
            <a:off x="12633746" y="1676300"/>
            <a:ext cx="3348308" cy="648650"/>
          </a:xfrm>
        </p:spPr>
        <p:txBody>
          <a:bodyPr>
            <a:normAutofit/>
          </a:bodyPr>
          <a:lstStyle>
            <a:lvl1pPr marL="0" indent="0" algn="ctr">
              <a:buNone/>
              <a:defRPr sz="32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3" name="Plassholder for tekst 5"/>
          <p:cNvSpPr>
            <a:spLocks noGrp="1"/>
          </p:cNvSpPr>
          <p:nvPr>
            <p:ph type="body" sz="quarter" idx="16"/>
          </p:nvPr>
        </p:nvSpPr>
        <p:spPr>
          <a:xfrm>
            <a:off x="16790598" y="1676300"/>
            <a:ext cx="3348308" cy="648650"/>
          </a:xfrm>
        </p:spPr>
        <p:txBody>
          <a:bodyPr>
            <a:normAutofit/>
          </a:bodyPr>
          <a:lstStyle>
            <a:lvl1pPr marL="0" indent="0" algn="ctr">
              <a:buNone/>
              <a:defRPr sz="32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9" name="Plassholder for tekst 5"/>
          <p:cNvSpPr>
            <a:spLocks noGrp="1"/>
          </p:cNvSpPr>
          <p:nvPr>
            <p:ph type="body" sz="quarter" idx="18"/>
          </p:nvPr>
        </p:nvSpPr>
        <p:spPr>
          <a:xfrm>
            <a:off x="8443279" y="2539682"/>
            <a:ext cx="3348308" cy="369332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nb-NO" sz="2000" b="1" i="0" u="none" strike="noStrike" kern="0" cap="all" spc="219" normalizeH="0" baseline="0" dirty="0">
                <a:ln>
                  <a:noFill/>
                </a:ln>
                <a:solidFill>
                  <a:srgbClr val="FF5C5C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Plassholder for tekst 5"/>
          <p:cNvSpPr>
            <a:spLocks noGrp="1"/>
          </p:cNvSpPr>
          <p:nvPr>
            <p:ph type="body" sz="quarter" idx="19"/>
          </p:nvPr>
        </p:nvSpPr>
        <p:spPr>
          <a:xfrm>
            <a:off x="12635626" y="2539682"/>
            <a:ext cx="3348308" cy="369332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nb-NO" sz="2000" b="1" i="0" u="none" strike="noStrike" kern="0" cap="all" spc="219" normalizeH="0" baseline="0" dirty="0">
                <a:ln>
                  <a:noFill/>
                </a:ln>
                <a:solidFill>
                  <a:srgbClr val="FF5C5C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Plassholder for tekst 5"/>
          <p:cNvSpPr>
            <a:spLocks noGrp="1"/>
          </p:cNvSpPr>
          <p:nvPr>
            <p:ph type="body" sz="quarter" idx="20"/>
          </p:nvPr>
        </p:nvSpPr>
        <p:spPr>
          <a:xfrm>
            <a:off x="16790598" y="2539682"/>
            <a:ext cx="3348308" cy="369332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nb-NO" sz="2000" b="1" i="0" u="none" strike="noStrike" kern="0" cap="all" spc="219" normalizeH="0" baseline="0" dirty="0">
                <a:ln>
                  <a:noFill/>
                </a:ln>
                <a:solidFill>
                  <a:srgbClr val="FF5C5C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Plassholder for tekst 5"/>
          <p:cNvSpPr>
            <a:spLocks noGrp="1"/>
          </p:cNvSpPr>
          <p:nvPr>
            <p:ph type="body" sz="quarter" idx="17"/>
          </p:nvPr>
        </p:nvSpPr>
        <p:spPr>
          <a:xfrm>
            <a:off x="8940815" y="3529325"/>
            <a:ext cx="7438080" cy="580781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Plassholder for tekst 5"/>
          <p:cNvSpPr>
            <a:spLocks noGrp="1"/>
          </p:cNvSpPr>
          <p:nvPr>
            <p:ph type="body" sz="quarter" idx="21"/>
          </p:nvPr>
        </p:nvSpPr>
        <p:spPr>
          <a:xfrm>
            <a:off x="8023936" y="4480504"/>
            <a:ext cx="2667790" cy="580780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" name="Plassholder for tekst 5"/>
          <p:cNvSpPr>
            <a:spLocks noGrp="1"/>
          </p:cNvSpPr>
          <p:nvPr>
            <p:ph type="body" sz="quarter" idx="22"/>
          </p:nvPr>
        </p:nvSpPr>
        <p:spPr>
          <a:xfrm>
            <a:off x="5123116" y="6447818"/>
            <a:ext cx="3363887" cy="580780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Plassholder for tekst 5"/>
          <p:cNvSpPr>
            <a:spLocks noGrp="1"/>
          </p:cNvSpPr>
          <p:nvPr>
            <p:ph type="body" sz="quarter" idx="23"/>
          </p:nvPr>
        </p:nvSpPr>
        <p:spPr>
          <a:xfrm>
            <a:off x="8940815" y="6447818"/>
            <a:ext cx="4198483" cy="580780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Plassholder for tekst 5"/>
          <p:cNvSpPr>
            <a:spLocks noGrp="1"/>
          </p:cNvSpPr>
          <p:nvPr>
            <p:ph type="body" sz="quarter" idx="24"/>
          </p:nvPr>
        </p:nvSpPr>
        <p:spPr>
          <a:xfrm>
            <a:off x="3822050" y="7460131"/>
            <a:ext cx="5788404" cy="580781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Plassholder for tekst 5"/>
          <p:cNvSpPr>
            <a:spLocks noGrp="1"/>
          </p:cNvSpPr>
          <p:nvPr>
            <p:ph type="body" sz="quarter" idx="25"/>
          </p:nvPr>
        </p:nvSpPr>
        <p:spPr>
          <a:xfrm>
            <a:off x="12780086" y="7479236"/>
            <a:ext cx="4824850" cy="580781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Plassholder for tekst 5"/>
          <p:cNvSpPr>
            <a:spLocks noGrp="1"/>
          </p:cNvSpPr>
          <p:nvPr>
            <p:ph type="body" sz="quarter" idx="26"/>
          </p:nvPr>
        </p:nvSpPr>
        <p:spPr>
          <a:xfrm>
            <a:off x="12474161" y="8472445"/>
            <a:ext cx="8076448" cy="580781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Plassholder for tekst 5"/>
          <p:cNvSpPr>
            <a:spLocks noGrp="1"/>
          </p:cNvSpPr>
          <p:nvPr>
            <p:ph type="body" sz="quarter" idx="27"/>
          </p:nvPr>
        </p:nvSpPr>
        <p:spPr>
          <a:xfrm>
            <a:off x="3817810" y="9503864"/>
            <a:ext cx="16748083" cy="580781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9" name="Plassholder for tekst 5"/>
          <p:cNvSpPr>
            <a:spLocks noGrp="1"/>
          </p:cNvSpPr>
          <p:nvPr>
            <p:ph type="body" sz="quarter" idx="28"/>
          </p:nvPr>
        </p:nvSpPr>
        <p:spPr>
          <a:xfrm>
            <a:off x="12198309" y="10357288"/>
            <a:ext cx="8361171" cy="580781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Plassholder for tekst 5"/>
          <p:cNvSpPr>
            <a:spLocks noGrp="1"/>
          </p:cNvSpPr>
          <p:nvPr>
            <p:ph type="body" sz="quarter" idx="29"/>
          </p:nvPr>
        </p:nvSpPr>
        <p:spPr>
          <a:xfrm>
            <a:off x="3833096" y="8472445"/>
            <a:ext cx="8076448" cy="580781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3" name="Plassholder for tekst 5"/>
          <p:cNvSpPr>
            <a:spLocks noGrp="1"/>
          </p:cNvSpPr>
          <p:nvPr>
            <p:ph type="body" sz="quarter" idx="30"/>
          </p:nvPr>
        </p:nvSpPr>
        <p:spPr>
          <a:xfrm>
            <a:off x="9872979" y="5431683"/>
            <a:ext cx="5018169" cy="580781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5" name="Plassholder for tekst 5"/>
          <p:cNvSpPr>
            <a:spLocks noGrp="1"/>
          </p:cNvSpPr>
          <p:nvPr>
            <p:ph type="body" sz="quarter" idx="31"/>
          </p:nvPr>
        </p:nvSpPr>
        <p:spPr>
          <a:xfrm>
            <a:off x="14891147" y="6447818"/>
            <a:ext cx="5162206" cy="58078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kumimoji="0" lang="nb-NO" sz="25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Plassholder for tekst 5"/>
          <p:cNvSpPr>
            <a:spLocks noGrp="1"/>
          </p:cNvSpPr>
          <p:nvPr>
            <p:ph type="body" sz="quarter" idx="32"/>
          </p:nvPr>
        </p:nvSpPr>
        <p:spPr>
          <a:xfrm>
            <a:off x="4349478" y="2539682"/>
            <a:ext cx="3348308" cy="369332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nb-NO" sz="2000" b="1" i="0" u="none" strike="noStrike" kern="0" cap="all" spc="219" normalizeH="0" baseline="0" dirty="0">
                <a:ln>
                  <a:noFill/>
                </a:ln>
                <a:solidFill>
                  <a:srgbClr val="FF5C5C"/>
                </a:solidFill>
                <a:effectLst/>
                <a:uLnTx/>
                <a:uFillTx/>
                <a:latin typeface="Aften Screen"/>
                <a:ea typeface="Aften Screen"/>
                <a:cs typeface="Aften Screen"/>
                <a:sym typeface="Aften Screen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Plassholder for tekst 7"/>
          <p:cNvSpPr>
            <a:spLocks noGrp="1"/>
          </p:cNvSpPr>
          <p:nvPr>
            <p:ph type="body" sz="quarter" idx="52"/>
          </p:nvPr>
        </p:nvSpPr>
        <p:spPr>
          <a:xfrm>
            <a:off x="8487004" y="11810294"/>
            <a:ext cx="7408406" cy="461665"/>
          </a:xfrm>
        </p:spPr>
        <p:txBody>
          <a:bodyPr>
            <a:normAutofit/>
          </a:bodyPr>
          <a:lstStyle>
            <a:lvl1pPr marL="0" indent="0" algn="ctr">
              <a:buNone/>
              <a:defRPr sz="2500" b="1" cap="none" spc="0" baseline="0">
                <a:solidFill>
                  <a:srgbClr val="3D3D3D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Plassholder for tekst 18"/>
          <p:cNvSpPr>
            <a:spLocks noGrp="1"/>
          </p:cNvSpPr>
          <p:nvPr>
            <p:ph type="body" sz="quarter" idx="53"/>
          </p:nvPr>
        </p:nvSpPr>
        <p:spPr>
          <a:xfrm>
            <a:off x="8487004" y="12288896"/>
            <a:ext cx="7408406" cy="38472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500" cap="none" spc="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lassholder for tekst 8"/>
          <p:cNvSpPr>
            <a:spLocks noGrp="1"/>
          </p:cNvSpPr>
          <p:nvPr>
            <p:ph type="body" sz="quarter" idx="70" hasCustomPrompt="1"/>
          </p:nvPr>
        </p:nvSpPr>
        <p:spPr>
          <a:xfrm>
            <a:off x="3018680" y="3303120"/>
            <a:ext cx="18380928" cy="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38" name="Plassholder for tekst 8"/>
          <p:cNvSpPr>
            <a:spLocks noGrp="1"/>
          </p:cNvSpPr>
          <p:nvPr>
            <p:ph type="body" sz="quarter" idx="71" hasCustomPrompt="1"/>
          </p:nvPr>
        </p:nvSpPr>
        <p:spPr>
          <a:xfrm>
            <a:off x="3018680" y="11256640"/>
            <a:ext cx="18380928" cy="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50800" tIns="50800" rIns="50800" bIns="5080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32476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5" name="Plassholder for tekst 8"/>
          <p:cNvSpPr>
            <a:spLocks noGrp="1"/>
          </p:cNvSpPr>
          <p:nvPr>
            <p:ph type="body" sz="quarter" idx="13"/>
          </p:nvPr>
        </p:nvSpPr>
        <p:spPr>
          <a:xfrm>
            <a:off x="4513263" y="2250731"/>
            <a:ext cx="15779750" cy="553998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3000" b="1" cap="all" spc="20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lassholder for tekst 7"/>
          <p:cNvSpPr>
            <a:spLocks noGrp="1"/>
          </p:cNvSpPr>
          <p:nvPr>
            <p:ph type="body" sz="quarter" idx="52"/>
          </p:nvPr>
        </p:nvSpPr>
        <p:spPr>
          <a:xfrm>
            <a:off x="9490869" y="11810294"/>
            <a:ext cx="5400675" cy="461665"/>
          </a:xfrm>
        </p:spPr>
        <p:txBody>
          <a:bodyPr>
            <a:normAutofit/>
          </a:bodyPr>
          <a:lstStyle>
            <a:lvl1pPr marL="0" indent="0" algn="ctr">
              <a:buNone/>
              <a:defRPr sz="2500" b="1" cap="none" spc="0" baseline="0">
                <a:solidFill>
                  <a:srgbClr val="3D3D3D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ssholder for tekst 18"/>
          <p:cNvSpPr>
            <a:spLocks noGrp="1"/>
          </p:cNvSpPr>
          <p:nvPr>
            <p:ph type="body" sz="quarter" idx="53"/>
          </p:nvPr>
        </p:nvSpPr>
        <p:spPr>
          <a:xfrm>
            <a:off x="9490869" y="12288896"/>
            <a:ext cx="5400675" cy="38472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500" cap="none" spc="0" baseline="0">
                <a:solidFill>
                  <a:srgbClr val="3D3D3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lassholder for diagram 10"/>
          <p:cNvSpPr>
            <a:spLocks noGrp="1"/>
          </p:cNvSpPr>
          <p:nvPr>
            <p:ph type="chart" sz="quarter" idx="54"/>
          </p:nvPr>
        </p:nvSpPr>
        <p:spPr>
          <a:xfrm>
            <a:off x="1461865" y="3745514"/>
            <a:ext cx="21458682" cy="7560945"/>
          </a:xfrm>
        </p:spPr>
        <p:txBody>
          <a:bodyPr/>
          <a:lstStyle>
            <a:lvl1pPr marL="0" indent="0" algn="ctr">
              <a:buNone/>
              <a:defRPr i="1"/>
            </a:lvl1pPr>
          </a:lstStyle>
          <a:p>
            <a:r>
              <a:rPr lang="en-US"/>
              <a:t>Click icon to add chart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8805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eadline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24382413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63592" y="4835818"/>
            <a:ext cx="21029831" cy="2880789"/>
          </a:xfrm>
        </p:spPr>
        <p:txBody>
          <a:bodyPr anchor="b">
            <a:normAutofit/>
          </a:bodyPr>
          <a:lstStyle>
            <a:lvl1pPr algn="ctr">
              <a:defRPr sz="104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</a:t>
            </a:r>
            <a:br>
              <a:rPr lang="nb-NO" dirty="0"/>
            </a:br>
            <a:r>
              <a:rPr lang="nb-NO" dirty="0"/>
              <a:t>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8355470"/>
            <a:ext cx="21029831" cy="1181862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1" name="pasted-image.pdf"/>
          <p:cNvPicPr>
            <a:picLocks noChangeAspect="1"/>
          </p:cNvPicPr>
          <p:nvPr userDrawn="1"/>
        </p:nvPicPr>
        <p:blipFill>
          <a:blip r:embed="rId2">
            <a:alphaModFix amt="34019"/>
            <a:extLst/>
          </a:blip>
          <a:stretch>
            <a:fillRect/>
          </a:stretch>
        </p:blipFill>
        <p:spPr>
          <a:xfrm>
            <a:off x="576757" y="12865818"/>
            <a:ext cx="878486" cy="3833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495919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004152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90586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diag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27"/>
          <p:cNvSpPr/>
          <p:nvPr userDrawn="1"/>
        </p:nvSpPr>
        <p:spPr>
          <a:xfrm>
            <a:off x="-1" y="-25400"/>
            <a:ext cx="24384002" cy="1376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3F3F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75109">
              <a:defRPr sz="2200" b="1" i="0" cap="all" spc="197">
                <a:solidFill>
                  <a:srgbClr val="FF5C5C"/>
                </a:solidFill>
              </a:defRPr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500951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72"/>
          <p:cNvSpPr/>
          <p:nvPr userDrawn="1"/>
        </p:nvSpPr>
        <p:spPr>
          <a:xfrm>
            <a:off x="-25400" y="-8467"/>
            <a:ext cx="24434802" cy="1373293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sz="2000" b="1" i="0" cap="all" spc="219">
                <a:solidFill>
                  <a:srgbClr val="FF5C5C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6" name="pasted-image.pdf"/>
          <p:cNvPicPr>
            <a:picLocks noChangeAspect="1"/>
          </p:cNvPicPr>
          <p:nvPr userDrawn="1"/>
        </p:nvPicPr>
        <p:blipFill>
          <a:blip r:embed="rId2">
            <a:alphaModFix amt="34019"/>
            <a:extLst/>
          </a:blip>
          <a:stretch>
            <a:fillRect/>
          </a:stretch>
        </p:blipFill>
        <p:spPr>
          <a:xfrm>
            <a:off x="576757" y="12865818"/>
            <a:ext cx="878486" cy="3833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948767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hank you, smil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72"/>
          <p:cNvSpPr/>
          <p:nvPr userDrawn="1"/>
        </p:nvSpPr>
        <p:spPr>
          <a:xfrm>
            <a:off x="-25400" y="-8467"/>
            <a:ext cx="24434802" cy="1373293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sz="2000" b="1" i="0" cap="all" spc="219">
                <a:solidFill>
                  <a:srgbClr val="FF5C5C"/>
                </a:solidFill>
              </a:defRPr>
            </a:pPr>
            <a:endParaRPr/>
          </a:p>
        </p:txBody>
      </p:sp>
      <p:sp>
        <p:nvSpPr>
          <p:cNvPr id="6" name="Shape 1473"/>
          <p:cNvSpPr/>
          <p:nvPr userDrawn="1"/>
        </p:nvSpPr>
        <p:spPr>
          <a:xfrm>
            <a:off x="2019698" y="1723952"/>
            <a:ext cx="11000196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546100">
              <a:defRPr>
                <a:solidFill>
                  <a:srgbClr val="FFFFFF"/>
                </a:solidFill>
              </a:defRPr>
            </a:pPr>
            <a:r>
              <a:rPr sz="3200" i="1" dirty="0"/>
              <a:t>Tack </a:t>
            </a:r>
            <a:r>
              <a:rPr sz="3200" i="1" dirty="0" err="1"/>
              <a:t>så</a:t>
            </a:r>
            <a:r>
              <a:rPr sz="3200" i="1" dirty="0"/>
              <a:t> </a:t>
            </a:r>
            <a:r>
              <a:rPr sz="3200" i="1" dirty="0" err="1"/>
              <a:t>mycket</a:t>
            </a:r>
            <a:r>
              <a:rPr sz="3200" i="1" dirty="0"/>
              <a:t>!</a:t>
            </a:r>
          </a:p>
          <a:p>
            <a:pPr algn="l" defTabSz="546100">
              <a:defRPr>
                <a:solidFill>
                  <a:srgbClr val="FFFFFF"/>
                </a:solidFill>
              </a:defRPr>
            </a:pPr>
            <a:r>
              <a:rPr sz="3200" i="1" dirty="0"/>
              <a:t>Thanks a mill!</a:t>
            </a:r>
          </a:p>
          <a:p>
            <a:pPr algn="l" defTabSz="546100">
              <a:defRPr>
                <a:solidFill>
                  <a:srgbClr val="FFFFFF"/>
                </a:solidFill>
              </a:defRPr>
            </a:pPr>
            <a:r>
              <a:rPr sz="3200" i="1" dirty="0" err="1"/>
              <a:t>Tusen</a:t>
            </a:r>
            <a:r>
              <a:rPr sz="3200" i="1" dirty="0"/>
              <a:t> </a:t>
            </a:r>
            <a:r>
              <a:rPr sz="3200" i="1" dirty="0" err="1"/>
              <a:t>takk</a:t>
            </a:r>
            <a:r>
              <a:rPr sz="3200" i="1" dirty="0"/>
              <a:t>!</a:t>
            </a:r>
          </a:p>
          <a:p>
            <a:pPr algn="l" defTabSz="546100">
              <a:defRPr>
                <a:solidFill>
                  <a:srgbClr val="FFFFFF"/>
                </a:solidFill>
              </a:defRPr>
            </a:pPr>
            <a:r>
              <a:rPr sz="3200" i="1" dirty="0" err="1"/>
              <a:t>Dziękuję</a:t>
            </a:r>
            <a:r>
              <a:rPr sz="3200" i="1" dirty="0"/>
              <a:t> Ci </a:t>
            </a:r>
            <a:r>
              <a:rPr sz="3200" i="1" dirty="0" err="1"/>
              <a:t>bardzo</a:t>
            </a:r>
            <a:r>
              <a:rPr sz="3200" i="1" dirty="0"/>
              <a:t>!</a:t>
            </a: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432" y="5244080"/>
            <a:ext cx="3939548" cy="322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162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72"/>
          <p:cNvSpPr/>
          <p:nvPr userDrawn="1"/>
        </p:nvSpPr>
        <p:spPr>
          <a:xfrm>
            <a:off x="-25400" y="-8467"/>
            <a:ext cx="24434802" cy="1373293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sz="2000" b="1" i="0" cap="all" spc="219">
                <a:solidFill>
                  <a:srgbClr val="FF5C5C"/>
                </a:solidFill>
              </a:defRPr>
            </a:pPr>
            <a:endParaRPr/>
          </a:p>
        </p:txBody>
      </p:sp>
      <p:sp>
        <p:nvSpPr>
          <p:cNvPr id="8" name="Shape 1483"/>
          <p:cNvSpPr/>
          <p:nvPr userDrawn="1"/>
        </p:nvSpPr>
        <p:spPr>
          <a:xfrm>
            <a:off x="8777066" y="6006485"/>
            <a:ext cx="6828280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10400" i="0">
                <a:solidFill>
                  <a:srgbClr val="FFFFFF"/>
                </a:solidFill>
                <a:latin typeface="+mn-lt"/>
                <a:ea typeface="+mn-ea"/>
                <a:cs typeface="+mn-cs"/>
                <a:sym typeface="Volte Semibold"/>
              </a:defRPr>
            </a:lvl1pPr>
          </a:lstStyle>
          <a:p>
            <a:pPr>
              <a:lnSpc>
                <a:spcPct val="100000"/>
              </a:lnSpc>
            </a:pPr>
            <a:r>
              <a:rPr sz="10400" dirty="0"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905411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st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72"/>
          <p:cNvSpPr/>
          <p:nvPr userDrawn="1"/>
        </p:nvSpPr>
        <p:spPr>
          <a:xfrm>
            <a:off x="-25400" y="-8467"/>
            <a:ext cx="24434802" cy="1373293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sz="2000" b="1" i="0" cap="all" spc="219">
                <a:solidFill>
                  <a:srgbClr val="FF5C5C"/>
                </a:solidFill>
              </a:defRPr>
            </a:pPr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314" y="4763257"/>
            <a:ext cx="8049784" cy="41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803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stpag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72"/>
          <p:cNvSpPr/>
          <p:nvPr userDrawn="1"/>
        </p:nvSpPr>
        <p:spPr>
          <a:xfrm>
            <a:off x="-25400" y="-8467"/>
            <a:ext cx="24434802" cy="137329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sz="2000" b="1" i="0" cap="all" spc="219">
                <a:solidFill>
                  <a:srgbClr val="FF5C5C"/>
                </a:solidFill>
              </a:defRPr>
            </a:pPr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314" y="4763257"/>
            <a:ext cx="8049784" cy="41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17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 pag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24382413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63592" y="4835818"/>
            <a:ext cx="21029831" cy="2880789"/>
          </a:xfrm>
        </p:spPr>
        <p:txBody>
          <a:bodyPr anchor="b">
            <a:normAutofit/>
          </a:bodyPr>
          <a:lstStyle>
            <a:lvl1pPr algn="ctr">
              <a:defRPr sz="104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</a:t>
            </a:r>
            <a:br>
              <a:rPr lang="nb-NO" dirty="0"/>
            </a:br>
            <a:r>
              <a:rPr lang="nb-NO" dirty="0"/>
              <a:t>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8355470"/>
            <a:ext cx="21029831" cy="1181862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9" name="pasted-image.pdf"/>
          <p:cNvPicPr>
            <a:picLocks noChangeAspect="1"/>
          </p:cNvPicPr>
          <p:nvPr userDrawn="1"/>
        </p:nvPicPr>
        <p:blipFill>
          <a:blip r:embed="rId2">
            <a:alphaModFix amt="34019"/>
            <a:extLst/>
          </a:blip>
          <a:stretch>
            <a:fillRect/>
          </a:stretch>
        </p:blipFill>
        <p:spPr>
          <a:xfrm>
            <a:off x="576757" y="12865818"/>
            <a:ext cx="878486" cy="3833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71538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lin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63592" y="4835818"/>
            <a:ext cx="21029831" cy="2880789"/>
          </a:xfrm>
        </p:spPr>
        <p:txBody>
          <a:bodyPr anchor="b">
            <a:normAutofit/>
          </a:bodyPr>
          <a:lstStyle>
            <a:lvl1pPr algn="ctr">
              <a:defRPr sz="10400">
                <a:solidFill>
                  <a:schemeClr val="accent5"/>
                </a:solidFill>
              </a:defRPr>
            </a:lvl1pPr>
          </a:lstStyle>
          <a:p>
            <a:r>
              <a:rPr lang="nb-NO" dirty="0"/>
              <a:t>Klikk for </a:t>
            </a:r>
            <a:br>
              <a:rPr lang="nb-NO" dirty="0"/>
            </a:br>
            <a:r>
              <a:rPr lang="nb-NO" dirty="0"/>
              <a:t>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8355470"/>
            <a:ext cx="21029831" cy="1181862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accent5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2860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24382413" cy="13716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720000" anchor="t">
            <a:normAutofit/>
          </a:bodyPr>
          <a:lstStyle>
            <a:lvl1pPr marL="0" indent="0" algn="ctr">
              <a:buNone/>
              <a:defRPr sz="3000" i="1"/>
            </a:lvl1pPr>
          </a:lstStyle>
          <a:p>
            <a:r>
              <a:rPr lang="nb-NO" dirty="0"/>
              <a:t> </a:t>
            </a:r>
          </a:p>
        </p:txBody>
      </p:sp>
      <p:sp>
        <p:nvSpPr>
          <p:cNvPr id="15" name="Plassholder for tekst 14"/>
          <p:cNvSpPr>
            <a:spLocks noGrp="1"/>
          </p:cNvSpPr>
          <p:nvPr>
            <p:ph type="body" sz="quarter" idx="15" hasCustomPrompt="1"/>
          </p:nvPr>
        </p:nvSpPr>
        <p:spPr>
          <a:xfrm>
            <a:off x="-1" y="0"/>
            <a:ext cx="24382413" cy="13716000"/>
          </a:xfrm>
          <a:solidFill>
            <a:schemeClr val="accent2">
              <a:alpha val="6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63592" y="4835818"/>
            <a:ext cx="21029831" cy="2880789"/>
          </a:xfrm>
        </p:spPr>
        <p:txBody>
          <a:bodyPr anchor="b">
            <a:normAutofit/>
          </a:bodyPr>
          <a:lstStyle>
            <a:lvl1pPr algn="ctr">
              <a:defRPr sz="104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</a:t>
            </a:r>
            <a:br>
              <a:rPr lang="nb-NO" dirty="0"/>
            </a:br>
            <a:r>
              <a:rPr lang="nb-NO" dirty="0"/>
              <a:t>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8355470"/>
            <a:ext cx="21029831" cy="1181862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0" name="Plassholder for tekst 9"/>
          <p:cNvSpPr>
            <a:spLocks noGrp="1"/>
          </p:cNvSpPr>
          <p:nvPr>
            <p:ph type="body" sz="quarter" idx="13" hasCustomPrompt="1"/>
          </p:nvPr>
        </p:nvSpPr>
        <p:spPr>
          <a:xfrm>
            <a:off x="576757" y="12865818"/>
            <a:ext cx="878486" cy="38338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2350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aking Waves,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lipse 26"/>
          <p:cNvSpPr/>
          <p:nvPr userDrawn="1"/>
        </p:nvSpPr>
        <p:spPr>
          <a:xfrm>
            <a:off x="16794000" y="3569110"/>
            <a:ext cx="4446000" cy="4446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Ellipse 24"/>
          <p:cNvSpPr/>
          <p:nvPr userDrawn="1"/>
        </p:nvSpPr>
        <p:spPr>
          <a:xfrm>
            <a:off x="9968207" y="3569110"/>
            <a:ext cx="4446000" cy="4446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/>
          <p:cNvSpPr/>
          <p:nvPr userDrawn="1"/>
        </p:nvSpPr>
        <p:spPr>
          <a:xfrm>
            <a:off x="16794000" y="3569110"/>
            <a:ext cx="4446000" cy="444600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/>
          <p:cNvSpPr/>
          <p:nvPr userDrawn="1"/>
        </p:nvSpPr>
        <p:spPr>
          <a:xfrm>
            <a:off x="9968207" y="3569110"/>
            <a:ext cx="4446000" cy="444600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Ellipse 22"/>
          <p:cNvSpPr/>
          <p:nvPr userDrawn="1"/>
        </p:nvSpPr>
        <p:spPr>
          <a:xfrm>
            <a:off x="3142799" y="3569110"/>
            <a:ext cx="4446000" cy="4446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/>
          <p:cNvSpPr/>
          <p:nvPr userDrawn="1"/>
        </p:nvSpPr>
        <p:spPr>
          <a:xfrm>
            <a:off x="3142799" y="3569110"/>
            <a:ext cx="4446000" cy="444600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‹#›</a:t>
            </a:fld>
            <a:endParaRPr lang="nb-NO"/>
          </a:p>
        </p:txBody>
      </p:sp>
      <p:sp>
        <p:nvSpPr>
          <p:cNvPr id="18" name="TekstSylinder 17"/>
          <p:cNvSpPr txBox="1"/>
          <p:nvPr userDrawn="1"/>
        </p:nvSpPr>
        <p:spPr>
          <a:xfrm>
            <a:off x="7588800" y="2312494"/>
            <a:ext cx="9205200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nb-NO" sz="3000" b="1" kern="1200" cap="all" spc="220" baseline="0" dirty="0">
                <a:solidFill>
                  <a:srgbClr val="3D3D3D"/>
                </a:solidFill>
                <a:latin typeface="+mn-lt"/>
                <a:ea typeface="+mn-ea"/>
                <a:cs typeface="+mn-cs"/>
              </a:rPr>
              <a:t>ABOUT MAKING WAVES</a:t>
            </a:r>
          </a:p>
        </p:txBody>
      </p:sp>
      <p:sp>
        <p:nvSpPr>
          <p:cNvPr id="2" name="TekstSylinder 1"/>
          <p:cNvSpPr txBox="1"/>
          <p:nvPr userDrawn="1"/>
        </p:nvSpPr>
        <p:spPr>
          <a:xfrm>
            <a:off x="2595716" y="9145492"/>
            <a:ext cx="554016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nb-NO" sz="3000" dirty="0" err="1"/>
              <a:t>Approx</a:t>
            </a:r>
            <a:r>
              <a:rPr lang="nb-NO" sz="3000" dirty="0"/>
              <a:t> 400</a:t>
            </a:r>
            <a:br>
              <a:rPr lang="nb-NO" sz="3000" dirty="0"/>
            </a:br>
            <a:r>
              <a:rPr lang="nb-NO" sz="3000" dirty="0" err="1"/>
              <a:t>employees</a:t>
            </a:r>
            <a:r>
              <a:rPr lang="nb-NO" sz="3000" dirty="0"/>
              <a:t> in total</a:t>
            </a:r>
          </a:p>
        </p:txBody>
      </p:sp>
      <p:sp>
        <p:nvSpPr>
          <p:cNvPr id="16" name="TekstSylinder 15"/>
          <p:cNvSpPr txBox="1"/>
          <p:nvPr userDrawn="1"/>
        </p:nvSpPr>
        <p:spPr>
          <a:xfrm>
            <a:off x="8607972" y="9145492"/>
            <a:ext cx="7166470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nb-NO" sz="3000" dirty="0"/>
              <a:t>Offices in Oslo, Stockholm,</a:t>
            </a:r>
            <a:br>
              <a:rPr lang="nb-NO" sz="3000" dirty="0"/>
            </a:br>
            <a:r>
              <a:rPr lang="nb-NO" sz="3000" dirty="0"/>
              <a:t> Krakow, NY &amp; Chicago</a:t>
            </a:r>
          </a:p>
        </p:txBody>
      </p:sp>
      <p:sp>
        <p:nvSpPr>
          <p:cNvPr id="17" name="TekstSylinder 16"/>
          <p:cNvSpPr txBox="1"/>
          <p:nvPr userDrawn="1"/>
        </p:nvSpPr>
        <p:spPr>
          <a:xfrm>
            <a:off x="15113691" y="9145492"/>
            <a:ext cx="7805846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nb-NO" sz="3000" dirty="0" err="1"/>
              <a:t>Member</a:t>
            </a:r>
            <a:r>
              <a:rPr lang="nb-NO" sz="3000" dirty="0"/>
              <a:t> </a:t>
            </a:r>
            <a:r>
              <a:rPr lang="nb-NO" sz="3000" dirty="0" err="1"/>
              <a:t>of</a:t>
            </a:r>
            <a:br>
              <a:rPr lang="nb-NO" sz="3000" dirty="0"/>
            </a:br>
            <a:r>
              <a:rPr lang="nb-NO" sz="3000" dirty="0"/>
              <a:t>The North Alliance </a:t>
            </a:r>
            <a:r>
              <a:rPr lang="nb-NO" sz="3000" dirty="0" err="1"/>
              <a:t>family</a:t>
            </a:r>
            <a:endParaRPr lang="nb-NO" sz="3000" dirty="0"/>
          </a:p>
        </p:txBody>
      </p:sp>
      <p:pic>
        <p:nvPicPr>
          <p:cNvPr id="21" name="Grafikk 20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5776" y="5068560"/>
            <a:ext cx="1640048" cy="1447101"/>
          </a:xfrm>
          <a:prstGeom prst="rect">
            <a:avLst/>
          </a:prstGeom>
        </p:spPr>
      </p:pic>
      <p:pic>
        <p:nvPicPr>
          <p:cNvPr id="22" name="Grafikk 21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67657" y="5068560"/>
            <a:ext cx="1447101" cy="1447101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786" y="5372247"/>
            <a:ext cx="1868428" cy="8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11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52613" y="736681"/>
            <a:ext cx="20677188" cy="2077492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2613" y="4615088"/>
            <a:ext cx="20677188" cy="80063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52613" y="12868446"/>
            <a:ext cx="5486043" cy="40011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accent5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868446"/>
            <a:ext cx="8229064" cy="40011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accent5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529801" y="12868446"/>
            <a:ext cx="1159745" cy="40011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accent5"/>
                </a:solidFill>
              </a:defRPr>
            </a:lvl1pPr>
          </a:lstStyle>
          <a:p>
            <a:fld id="{D113BFD5-FDD1-43FA-BDA2-67E09DA67440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4" name="pasted-image.pdf"/>
          <p:cNvPicPr>
            <a:picLocks noChangeAspect="1"/>
          </p:cNvPicPr>
          <p:nvPr userDrawn="1"/>
        </p:nvPicPr>
        <p:blipFill>
          <a:blip r:embed="rId59">
            <a:alphaModFix amt="19560"/>
            <a:extLst/>
          </a:blip>
          <a:stretch>
            <a:fillRect/>
          </a:stretch>
        </p:blipFill>
        <p:spPr>
          <a:xfrm>
            <a:off x="576757" y="12865818"/>
            <a:ext cx="878486" cy="3833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997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674" r:id="rId2"/>
    <p:sldLayoutId id="2147483661" r:id="rId3"/>
    <p:sldLayoutId id="2147483675" r:id="rId4"/>
    <p:sldLayoutId id="2147483663" r:id="rId5"/>
    <p:sldLayoutId id="2147483676" r:id="rId6"/>
    <p:sldLayoutId id="2147483678" r:id="rId7"/>
    <p:sldLayoutId id="2147483677" r:id="rId8"/>
    <p:sldLayoutId id="2147483679" r:id="rId9"/>
    <p:sldLayoutId id="2147483681" r:id="rId10"/>
    <p:sldLayoutId id="2147483682" r:id="rId11"/>
    <p:sldLayoutId id="2147483680" r:id="rId12"/>
    <p:sldLayoutId id="2147483683" r:id="rId13"/>
    <p:sldLayoutId id="2147483684" r:id="rId14"/>
    <p:sldLayoutId id="2147483662" r:id="rId15"/>
    <p:sldLayoutId id="2147483664" r:id="rId16"/>
    <p:sldLayoutId id="2147483672" r:id="rId17"/>
    <p:sldLayoutId id="2147483673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1" r:id="rId24"/>
    <p:sldLayoutId id="2147483690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714" r:id="rId32"/>
    <p:sldLayoutId id="2147483715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4" r:id="rId40"/>
    <p:sldLayoutId id="2147483726" r:id="rId41"/>
    <p:sldLayoutId id="2147483705" r:id="rId42"/>
    <p:sldLayoutId id="2147483706" r:id="rId43"/>
    <p:sldLayoutId id="2147483716" r:id="rId44"/>
    <p:sldLayoutId id="2147483717" r:id="rId45"/>
    <p:sldLayoutId id="2147483718" r:id="rId46"/>
    <p:sldLayoutId id="2147483719" r:id="rId47"/>
    <p:sldLayoutId id="2147483720" r:id="rId48"/>
    <p:sldLayoutId id="2147483713" r:id="rId49"/>
    <p:sldLayoutId id="2147483666" r:id="rId50"/>
    <p:sldLayoutId id="2147483667" r:id="rId51"/>
    <p:sldLayoutId id="2147483722" r:id="rId52"/>
    <p:sldLayoutId id="2147483721" r:id="rId53"/>
    <p:sldLayoutId id="2147483709" r:id="rId54"/>
    <p:sldLayoutId id="2147483710" r:id="rId55"/>
    <p:sldLayoutId id="2147483711" r:id="rId56"/>
    <p:sldLayoutId id="2147483712" r:id="rId57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ts val="0"/>
        </a:spcBef>
        <a:buNone/>
        <a:defRPr sz="75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432000" indent="-432000" algn="l" defTabSz="1828709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45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864000" indent="-432000" algn="l" defTabSz="1828709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3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296000" indent="-432000" algn="l" defTabSz="1828709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30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728000" indent="-432000" algn="l" defTabSz="1828709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30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160000" indent="-432000" algn="l" defTabSz="1828709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30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daveaglick.com/posts/blazor-razor-webassembly-and-mono" TargetMode="Externa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bebenita.github.io/WasmExplore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basso/awesome-wasm" TargetMode="External"/><Relationship Id="rId3" Type="http://schemas.openxmlformats.org/officeDocument/2006/relationships/hyperlink" Target="https://web.autocad.com/" TargetMode="External"/><Relationship Id="rId7" Type="http://schemas.openxmlformats.org/officeDocument/2006/relationships/hyperlink" Target="https://jpmorganchase.github.io/perspectiv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asmboy.app/" TargetMode="External"/><Relationship Id="rId5" Type="http://schemas.openxmlformats.org/officeDocument/2006/relationships/hyperlink" Target="https://d2jta7o2zej4pf.cloudfront.net/" TargetMode="External"/><Relationship Id="rId4" Type="http://schemas.openxmlformats.org/officeDocument/2006/relationships/hyperlink" Target="http://aws-website-webassemblyskeletalanimation-ffaza.s3-website-us-east-1.amazonaws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aniuse.com/#feat=wasm" TargetMode="Externa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s.mozilla.org/2018/10/webassemblys-post-mvp-futur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s.mozilla.org/2018/10/webassemblys-post-mvp-future/" TargetMode="External"/><Relationship Id="rId2" Type="http://schemas.openxmlformats.org/officeDocument/2006/relationships/hyperlink" Target="https://wapm.io/" TargetMode="Externa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ppcypher/awesome-wasm-langs" TargetMode="Externa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eclarum/Oou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blazor.net/" TargetMode="External"/><Relationship Id="rId4" Type="http://schemas.openxmlformats.org/officeDocument/2006/relationships/hyperlink" Target="https://platform.un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873092" TargetMode="External"/><Relationship Id="rId2" Type="http://schemas.openxmlformats.org/officeDocument/2006/relationships/hyperlink" Target="https://blazor.net/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o.microsoft.com/fwlink/?linkid=870389" TargetMode="External"/><Relationship Id="rId4" Type="http://schemas.openxmlformats.org/officeDocument/2006/relationships/hyperlink" Target="https://go.microsoft.com/fwlink/?linkid=873093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drienTorris/awesome-blazor" TargetMode="External"/><Relationship Id="rId3" Type="http://schemas.openxmlformats.org/officeDocument/2006/relationships/hyperlink" Target="https://lupblazordemos.z13.web.core.windows.net/" TargetMode="External"/><Relationship Id="rId7" Type="http://schemas.openxmlformats.org/officeDocument/2006/relationships/hyperlink" Target="https://www.telerik.com/blazor-ui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torhovland/blazor-redux" TargetMode="External"/><Relationship Id="rId5" Type="http://schemas.openxmlformats.org/officeDocument/2006/relationships/hyperlink" Target="https://github.com/BlazorExtensions/BlazorMaterial" TargetMode="External"/><Relationship Id="rId4" Type="http://schemas.openxmlformats.org/officeDocument/2006/relationships/hyperlink" Target="https://github.com/chanan/BlazorStrap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veSandersonMS/BlazorElectronExperiment.Sample" TargetMode="Externa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ebassembly.org/docs/faq/" TargetMode="Externa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s.mozilla.org/2018/10/webassemblys-post-mvp-future/" TargetMode="External"/><Relationship Id="rId2" Type="http://schemas.openxmlformats.org/officeDocument/2006/relationships/hyperlink" Target="https://github.com/kkalinowski/Wasm-Blazor-Presentation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mbasso/awesome-wasm" TargetMode="External"/><Relationship Id="rId5" Type="http://schemas.openxmlformats.org/officeDocument/2006/relationships/hyperlink" Target="https://github.com/AdrienTorris/awesome-blazor" TargetMode="External"/><Relationship Id="rId4" Type="http://schemas.openxmlformats.org/officeDocument/2006/relationships/hyperlink" Target="https://blazor.net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daveaglick.com/posts/blazor-razor-webassembly-and-mono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7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/>
              <a:t>WebAssembly</a:t>
            </a:r>
            <a:r>
              <a:rPr lang="pl-PL" dirty="0"/>
              <a:t> and </a:t>
            </a:r>
            <a:r>
              <a:rPr lang="pl-PL" dirty="0" err="1"/>
              <a:t>Blazor</a:t>
            </a:r>
            <a:r>
              <a:rPr lang="pl-PL" dirty="0"/>
              <a:t> – the </a:t>
            </a:r>
            <a:r>
              <a:rPr lang="pl-PL" dirty="0" err="1"/>
              <a:t>future</a:t>
            </a:r>
            <a:r>
              <a:rPr lang="pl-PL" dirty="0"/>
              <a:t> of </a:t>
            </a:r>
            <a:r>
              <a:rPr lang="pl-PL" dirty="0" err="1"/>
              <a:t>frontend</a:t>
            </a:r>
            <a:r>
              <a:rPr lang="pl-PL" dirty="0"/>
              <a:t> development?</a:t>
            </a:r>
            <a:endParaRPr lang="nb-NO" dirty="0"/>
          </a:p>
        </p:txBody>
      </p:sp>
      <p:sp>
        <p:nvSpPr>
          <p:cNvPr id="9" name="Undertittel 8"/>
          <p:cNvSpPr>
            <a:spLocks noGrp="1"/>
          </p:cNvSpPr>
          <p:nvPr>
            <p:ph type="subTitle" idx="1"/>
          </p:nvPr>
        </p:nvSpPr>
        <p:spPr>
          <a:xfrm>
            <a:off x="1852614" y="4941680"/>
            <a:ext cx="17459503" cy="2096794"/>
          </a:xfrm>
        </p:spPr>
        <p:txBody>
          <a:bodyPr>
            <a:normAutofit fontScale="92500" lnSpcReduction="10000"/>
          </a:bodyPr>
          <a:lstStyle/>
          <a:p>
            <a:r>
              <a:rPr lang="pl-PL" dirty="0"/>
              <a:t>Krzysztof Kalinowski</a:t>
            </a:r>
          </a:p>
          <a:p>
            <a:r>
              <a:rPr lang="pl-PL" dirty="0"/>
              <a:t>Senior .NET Developer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Making</a:t>
            </a:r>
            <a:r>
              <a:rPr lang="pl-PL" dirty="0"/>
              <a:t> </a:t>
            </a:r>
            <a:r>
              <a:rPr lang="pl-PL" dirty="0" err="1"/>
              <a:t>Waves</a:t>
            </a:r>
            <a:endParaRPr lang="pl-PL" dirty="0"/>
          </a:p>
          <a:p>
            <a:r>
              <a:rPr lang="pl-PL" dirty="0"/>
              <a:t>https://kkalinowski.net</a:t>
            </a:r>
          </a:p>
          <a:p>
            <a:r>
              <a:rPr lang="pl-PL" dirty="0"/>
              <a:t>https://github.com/kkalinowski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15.05.2018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5205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EF29-9FB6-44E2-83DA-2D9B8346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Inner </a:t>
            </a:r>
            <a:r>
              <a:rPr lang="pl-PL" dirty="0" err="1"/>
              <a:t>workings</a:t>
            </a:r>
            <a:r>
              <a:rPr lang="pl-PL" dirty="0"/>
              <a:t> of </a:t>
            </a:r>
            <a:r>
              <a:rPr lang="pl-PL" dirty="0" err="1"/>
              <a:t>WebAssembly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F357D-B7DC-48AF-89DA-F5D3EDCC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10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A6B45F-5867-4CDF-953F-0428771F16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Image from </a:t>
            </a:r>
            <a:r>
              <a:rPr lang="pl-PL" dirty="0">
                <a:hlinkClick r:id="rId2"/>
              </a:rPr>
              <a:t>https://daveaglick.com/posts/blazor-razor-webassembly-and-mono</a:t>
            </a:r>
            <a:r>
              <a:rPr lang="pl-PL" dirty="0"/>
              <a:t> </a:t>
            </a:r>
            <a:endParaRPr lang="en-US" dirty="0"/>
          </a:p>
        </p:txBody>
      </p:sp>
      <p:pic>
        <p:nvPicPr>
          <p:cNvPr id="2052" name="Picture 4" descr="https://daveaglick.com/posts/images/webassembly.png">
            <a:extLst>
              <a:ext uri="{FF2B5EF4-FFF2-40B4-BE49-F238E27FC236}">
                <a16:creationId xmlns:a16="http://schemas.microsoft.com/office/drawing/2014/main" id="{AC1BFC2E-051A-4756-BE72-49BD712616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836" y="4504606"/>
            <a:ext cx="13596740" cy="873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081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16845-E1CE-470B-9933-EACCFF6BF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WASM </a:t>
            </a:r>
            <a:r>
              <a:rPr lang="pl-PL" dirty="0" err="1"/>
              <a:t>under</a:t>
            </a:r>
            <a:r>
              <a:rPr lang="pl-PL" dirty="0"/>
              <a:t> the </a:t>
            </a:r>
            <a:r>
              <a:rPr lang="pl-PL" dirty="0" err="1"/>
              <a:t>hood</a:t>
            </a:r>
            <a:r>
              <a:rPr lang="pl-PL" dirty="0"/>
              <a:t> -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792A8-B141-4AB4-B2A6-1A3E17C141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https://mbebenita.github.io/WasmExplorer/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C61FC-E277-4F7C-85A9-BE2FBCCB79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21950" y="12868275"/>
            <a:ext cx="1160463" cy="400050"/>
          </a:xfrm>
        </p:spPr>
        <p:txBody>
          <a:bodyPr/>
          <a:lstStyle/>
          <a:p>
            <a:fld id="{D113BFD5-FDD1-43FA-BDA2-67E09DA67440}" type="slidenum">
              <a:rPr lang="nb-NO" smtClean="0"/>
              <a:pPr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5679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957DD-608F-4A49-A154-7B58F705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Created</a:t>
            </a:r>
            <a:r>
              <a:rPr lang="pl-PL" dirty="0"/>
              <a:t> with </a:t>
            </a:r>
            <a:r>
              <a:rPr lang="pl-PL" dirty="0" err="1"/>
              <a:t>WebAssembly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964AB-8291-4C61-A9E9-82F8A87DD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https://web.autocad.com/</a:t>
            </a:r>
            <a:r>
              <a:rPr lang="pl-PL" dirty="0"/>
              <a:t> - </a:t>
            </a:r>
            <a:r>
              <a:rPr lang="pl-PL" dirty="0" err="1"/>
              <a:t>fully</a:t>
            </a:r>
            <a:r>
              <a:rPr lang="pl-PL" dirty="0"/>
              <a:t> </a:t>
            </a:r>
            <a:r>
              <a:rPr lang="pl-PL" dirty="0" err="1"/>
              <a:t>functional</a:t>
            </a:r>
            <a:r>
              <a:rPr lang="pl-PL" dirty="0"/>
              <a:t> AutoCAD</a:t>
            </a:r>
          </a:p>
          <a:p>
            <a:r>
              <a:rPr lang="en-US" dirty="0">
                <a:hlinkClick r:id="rId4"/>
              </a:rPr>
              <a:t>http://aws-website-webassemblyskeletalanimation-ffaza.s3-website-us-east-1.amazonaws.com/</a:t>
            </a:r>
            <a:r>
              <a:rPr lang="pl-PL" dirty="0"/>
              <a:t> - WASM </a:t>
            </a:r>
            <a:r>
              <a:rPr lang="pl-PL" dirty="0" err="1"/>
              <a:t>used</a:t>
            </a:r>
            <a:r>
              <a:rPr lang="pl-PL" dirty="0"/>
              <a:t> for </a:t>
            </a:r>
            <a:r>
              <a:rPr lang="pl-PL" dirty="0" err="1"/>
              <a:t>animation</a:t>
            </a:r>
            <a:endParaRPr lang="pl-PL" dirty="0"/>
          </a:p>
          <a:p>
            <a:r>
              <a:rPr lang="pl-PL" dirty="0">
                <a:hlinkClick r:id="rId5"/>
              </a:rPr>
              <a:t>https://d2jta7o2zej4pf.cloudfront.net/</a:t>
            </a:r>
            <a:r>
              <a:rPr lang="pl-PL" dirty="0"/>
              <a:t> - WASM </a:t>
            </a:r>
            <a:r>
              <a:rPr lang="pl-PL" dirty="0" err="1"/>
              <a:t>used</a:t>
            </a:r>
            <a:r>
              <a:rPr lang="pl-PL" dirty="0"/>
              <a:t> for video </a:t>
            </a:r>
            <a:r>
              <a:rPr lang="pl-PL" dirty="0" err="1"/>
              <a:t>editor</a:t>
            </a:r>
            <a:endParaRPr lang="pl-PL" dirty="0"/>
          </a:p>
          <a:p>
            <a:r>
              <a:rPr lang="en-US" dirty="0">
                <a:hlinkClick r:id="rId6"/>
              </a:rPr>
              <a:t>https://wasmboy.app/</a:t>
            </a:r>
            <a:r>
              <a:rPr lang="pl-PL" dirty="0"/>
              <a:t> - </a:t>
            </a:r>
            <a:r>
              <a:rPr lang="pl-PL" dirty="0" err="1"/>
              <a:t>GameBoy</a:t>
            </a:r>
            <a:r>
              <a:rPr lang="pl-PL" dirty="0"/>
              <a:t> emulator</a:t>
            </a:r>
          </a:p>
          <a:p>
            <a:r>
              <a:rPr lang="en-US" dirty="0">
                <a:hlinkClick r:id="rId7"/>
              </a:rPr>
              <a:t>https://jpmorganchase.github.io/perspective/</a:t>
            </a:r>
            <a:r>
              <a:rPr lang="pl-PL" dirty="0"/>
              <a:t> - WASM </a:t>
            </a:r>
            <a:r>
              <a:rPr lang="pl-PL" dirty="0" err="1"/>
              <a:t>used</a:t>
            </a:r>
            <a:r>
              <a:rPr lang="pl-PL" dirty="0"/>
              <a:t> to </a:t>
            </a:r>
            <a:r>
              <a:rPr lang="pl-PL" dirty="0" err="1"/>
              <a:t>dispaly</a:t>
            </a:r>
            <a:r>
              <a:rPr lang="pl-PL" dirty="0"/>
              <a:t> </a:t>
            </a:r>
            <a:r>
              <a:rPr lang="pl-PL" dirty="0" err="1"/>
              <a:t>realtime</a:t>
            </a:r>
            <a:r>
              <a:rPr lang="pl-PL" dirty="0"/>
              <a:t> </a:t>
            </a:r>
            <a:r>
              <a:rPr lang="pl-PL" dirty="0" err="1"/>
              <a:t>financial</a:t>
            </a:r>
            <a:r>
              <a:rPr lang="pl-PL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6A792-B87A-4E5E-AFDA-33C78F32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12</a:t>
            </a:fld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7E99-2A6E-4BB6-B610-F5B76CBB6A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 err="1"/>
              <a:t>More</a:t>
            </a:r>
            <a:r>
              <a:rPr lang="pl-PL" dirty="0"/>
              <a:t> on </a:t>
            </a:r>
            <a:r>
              <a:rPr lang="pl-PL" dirty="0">
                <a:hlinkClick r:id="rId8"/>
              </a:rPr>
              <a:t>https://github.com/mbasso/awesome-wasm</a:t>
            </a:r>
            <a:r>
              <a:rPr lang="pl-P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82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65BDB-7071-4452-906D-A796161C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Current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of </a:t>
            </a:r>
            <a:r>
              <a:rPr lang="pl-PL" dirty="0" err="1"/>
              <a:t>WebAssembly</a:t>
            </a:r>
            <a:r>
              <a:rPr lang="pl-PL" dirty="0"/>
              <a:t> - MVP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2B6B78-D21B-4900-A396-646A0C92D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All</a:t>
            </a:r>
            <a:r>
              <a:rPr lang="pl-PL" dirty="0"/>
              <a:t> major </a:t>
            </a:r>
            <a:r>
              <a:rPr lang="pl-PL" dirty="0" err="1"/>
              <a:t>browsers</a:t>
            </a:r>
            <a:r>
              <a:rPr lang="pl-PL" dirty="0"/>
              <a:t>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it</a:t>
            </a:r>
            <a:endParaRPr lang="pl-PL" dirty="0"/>
          </a:p>
          <a:p>
            <a:r>
              <a:rPr lang="pl-PL" dirty="0"/>
              <a:t>85.5% </a:t>
            </a:r>
            <a:r>
              <a:rPr lang="pl-PL" dirty="0" err="1"/>
              <a:t>users</a:t>
            </a:r>
            <a:r>
              <a:rPr lang="pl-PL" dirty="0"/>
              <a:t> </a:t>
            </a:r>
            <a:r>
              <a:rPr lang="pl-PL" dirty="0" err="1"/>
              <a:t>browsers</a:t>
            </a:r>
            <a:r>
              <a:rPr lang="pl-PL" dirty="0"/>
              <a:t> support </a:t>
            </a:r>
            <a:r>
              <a:rPr lang="pl-PL" dirty="0" err="1"/>
              <a:t>WebAssembly</a:t>
            </a:r>
            <a:r>
              <a:rPr lang="pl-PL" dirty="0"/>
              <a:t> - </a:t>
            </a:r>
            <a:r>
              <a:rPr lang="pl-PL" dirty="0">
                <a:hlinkClick r:id="rId2"/>
              </a:rPr>
              <a:t>https://caniuse.com/#feat=wasm</a:t>
            </a:r>
            <a:endParaRPr lang="pl-PL" dirty="0"/>
          </a:p>
          <a:p>
            <a:r>
              <a:rPr lang="pl-PL" dirty="0" err="1"/>
              <a:t>Supports</a:t>
            </a:r>
            <a:r>
              <a:rPr lang="pl-PL" dirty="0"/>
              <a:t> </a:t>
            </a:r>
            <a:r>
              <a:rPr lang="pl-PL" dirty="0" err="1"/>
              <a:t>basic</a:t>
            </a:r>
            <a:r>
              <a:rPr lang="pl-PL" dirty="0"/>
              <a:t> </a:t>
            </a:r>
            <a:r>
              <a:rPr lang="pl-PL" dirty="0" err="1"/>
              <a:t>numeric</a:t>
            </a:r>
            <a:r>
              <a:rPr lang="pl-PL" dirty="0"/>
              <a:t> </a:t>
            </a:r>
            <a:r>
              <a:rPr lang="pl-PL" dirty="0" err="1"/>
              <a:t>types</a:t>
            </a:r>
            <a:r>
              <a:rPr lang="pl-PL" dirty="0"/>
              <a:t> and </a:t>
            </a:r>
            <a:r>
              <a:rPr lang="pl-PL" dirty="0" err="1"/>
              <a:t>functions</a:t>
            </a:r>
            <a:r>
              <a:rPr lang="pl-PL" dirty="0"/>
              <a:t>, </a:t>
            </a:r>
            <a:r>
              <a:rPr lang="pl-PL" dirty="0" err="1"/>
              <a:t>interaction</a:t>
            </a:r>
            <a:r>
              <a:rPr lang="pl-PL" dirty="0"/>
              <a:t> with </a:t>
            </a:r>
            <a:r>
              <a:rPr lang="pl-PL" dirty="0" err="1"/>
              <a:t>memory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23918-BEB1-4444-AD25-036B71BB0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13</a:t>
            </a:fld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3C0A6-35F9-4C63-8CDD-212A452A4B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4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62ABF-8524-480F-B893-6C8FE55B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WebAssembly</a:t>
            </a:r>
            <a:r>
              <a:rPr lang="pl-PL" dirty="0"/>
              <a:t> </a:t>
            </a:r>
            <a:r>
              <a:rPr lang="pl-PL" dirty="0" err="1"/>
              <a:t>roadmap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EE164D-71D9-4DF5-A52A-DED46E444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Host </a:t>
            </a:r>
            <a:r>
              <a:rPr lang="pl-PL" dirty="0" err="1"/>
              <a:t>bindings</a:t>
            </a:r>
            <a:r>
              <a:rPr lang="pl-PL" dirty="0"/>
              <a:t> (</a:t>
            </a:r>
            <a:r>
              <a:rPr lang="pl-PL" dirty="0" err="1"/>
              <a:t>ability</a:t>
            </a:r>
            <a:r>
              <a:rPr lang="pl-PL" dirty="0"/>
              <a:t> to </a:t>
            </a:r>
            <a:r>
              <a:rPr lang="pl-PL" dirty="0" err="1"/>
              <a:t>interact</a:t>
            </a:r>
            <a:r>
              <a:rPr lang="pl-PL" dirty="0"/>
              <a:t> with DOM)</a:t>
            </a:r>
          </a:p>
          <a:p>
            <a:r>
              <a:rPr lang="pl-PL" dirty="0" err="1"/>
              <a:t>Garbage</a:t>
            </a:r>
            <a:r>
              <a:rPr lang="pl-PL" dirty="0"/>
              <a:t> </a:t>
            </a:r>
            <a:r>
              <a:rPr lang="pl-PL" dirty="0" err="1"/>
              <a:t>collector</a:t>
            </a:r>
            <a:endParaRPr lang="pl-PL" dirty="0"/>
          </a:p>
          <a:p>
            <a:r>
              <a:rPr lang="pl-PL" dirty="0" err="1"/>
              <a:t>Threads</a:t>
            </a:r>
            <a:r>
              <a:rPr lang="pl-PL" dirty="0"/>
              <a:t> + SIMD (</a:t>
            </a:r>
            <a:r>
              <a:rPr lang="pl-PL" dirty="0" err="1"/>
              <a:t>already</a:t>
            </a:r>
            <a:r>
              <a:rPr lang="pl-PL" dirty="0"/>
              <a:t> in Chrome)</a:t>
            </a:r>
          </a:p>
          <a:p>
            <a:r>
              <a:rPr lang="pl-PL" dirty="0" err="1"/>
              <a:t>Exception</a:t>
            </a:r>
            <a:r>
              <a:rPr lang="pl-PL" dirty="0"/>
              <a:t> </a:t>
            </a:r>
            <a:r>
              <a:rPr lang="pl-PL" dirty="0" err="1"/>
              <a:t>handling</a:t>
            </a:r>
            <a:endParaRPr lang="pl-PL" dirty="0"/>
          </a:p>
          <a:p>
            <a:r>
              <a:rPr lang="pl-PL" dirty="0"/>
              <a:t>Debugging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98A3-2F8C-470F-8C85-A6504C8D8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14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759F2F-4872-4FBF-9723-1274071DA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>
                <a:hlinkClick r:id="rId3"/>
              </a:rPr>
              <a:t>https://hacks.mozilla.org/2018/10/webassemblys-post-mvp-future/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7929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0622-2495-4E9F-92BF-403EE215E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Further</a:t>
            </a:r>
            <a:r>
              <a:rPr lang="pl-PL" dirty="0"/>
              <a:t> </a:t>
            </a:r>
            <a:r>
              <a:rPr lang="pl-PL" dirty="0" err="1"/>
              <a:t>roadmap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06357F-208A-40BD-867A-857A999F3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Run on </a:t>
            </a:r>
            <a:r>
              <a:rPr lang="pl-PL" dirty="0" err="1"/>
              <a:t>every</a:t>
            </a:r>
            <a:r>
              <a:rPr lang="pl-PL" dirty="0"/>
              <a:t> </a:t>
            </a:r>
            <a:r>
              <a:rPr lang="pl-PL" dirty="0" err="1"/>
              <a:t>device</a:t>
            </a:r>
            <a:r>
              <a:rPr lang="pl-PL" dirty="0"/>
              <a:t> and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APIs</a:t>
            </a:r>
            <a:r>
              <a:rPr lang="pl-PL" dirty="0"/>
              <a:t> (WASI standard)</a:t>
            </a:r>
          </a:p>
          <a:p>
            <a:r>
              <a:rPr lang="pl-PL" dirty="0" err="1"/>
              <a:t>Ability</a:t>
            </a:r>
            <a:r>
              <a:rPr lang="pl-PL" dirty="0"/>
              <a:t> to </a:t>
            </a:r>
            <a:r>
              <a:rPr lang="pl-PL" dirty="0" err="1"/>
              <a:t>present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 </a:t>
            </a:r>
            <a:r>
              <a:rPr lang="pl-PL" dirty="0" err="1"/>
              <a:t>APIs</a:t>
            </a:r>
            <a:r>
              <a:rPr lang="pl-PL" dirty="0"/>
              <a:t> to </a:t>
            </a:r>
            <a:r>
              <a:rPr lang="pl-PL" dirty="0" err="1"/>
              <a:t>call</a:t>
            </a:r>
            <a:r>
              <a:rPr lang="pl-PL" dirty="0"/>
              <a:t> from WASM </a:t>
            </a:r>
            <a:r>
              <a:rPr lang="pl-PL" dirty="0" err="1"/>
              <a:t>package</a:t>
            </a:r>
            <a:endParaRPr lang="pl-PL" dirty="0"/>
          </a:p>
          <a:p>
            <a:r>
              <a:rPr lang="pl-PL" dirty="0" err="1"/>
              <a:t>Npm-like</a:t>
            </a:r>
            <a:r>
              <a:rPr lang="pl-PL" dirty="0"/>
              <a:t> </a:t>
            </a:r>
            <a:r>
              <a:rPr lang="pl-PL" dirty="0" err="1"/>
              <a:t>repository</a:t>
            </a:r>
            <a:r>
              <a:rPr lang="pl-PL" dirty="0"/>
              <a:t> of </a:t>
            </a:r>
            <a:r>
              <a:rPr lang="pl-PL" dirty="0" err="1"/>
              <a:t>packages</a:t>
            </a:r>
            <a:r>
              <a:rPr lang="pl-PL" dirty="0"/>
              <a:t> </a:t>
            </a:r>
            <a:r>
              <a:rPr lang="pl-PL" dirty="0" err="1"/>
              <a:t>compiled</a:t>
            </a:r>
            <a:r>
              <a:rPr lang="pl-PL" dirty="0"/>
              <a:t> to </a:t>
            </a:r>
            <a:r>
              <a:rPr lang="pl-PL" dirty="0" err="1"/>
              <a:t>WebAssembly</a:t>
            </a:r>
            <a:r>
              <a:rPr lang="pl-PL" dirty="0"/>
              <a:t> (</a:t>
            </a:r>
            <a:r>
              <a:rPr lang="pl-PL" dirty="0" err="1"/>
              <a:t>community</a:t>
            </a:r>
            <a:r>
              <a:rPr lang="pl-PL" dirty="0"/>
              <a:t> </a:t>
            </a:r>
            <a:r>
              <a:rPr lang="pl-PL" dirty="0" err="1"/>
              <a:t>already</a:t>
            </a:r>
            <a:r>
              <a:rPr lang="pl-PL" dirty="0"/>
              <a:t> </a:t>
            </a:r>
            <a:r>
              <a:rPr lang="pl-PL" dirty="0" err="1"/>
              <a:t>created</a:t>
            </a:r>
            <a:r>
              <a:rPr lang="pl-PL" dirty="0"/>
              <a:t> </a:t>
            </a:r>
            <a:r>
              <a:rPr lang="pl-PL" dirty="0">
                <a:hlinkClick r:id="rId2"/>
              </a:rPr>
              <a:t>https://wapm.io/</a:t>
            </a:r>
            <a:r>
              <a:rPr lang="pl-PL" dirty="0"/>
              <a:t>)</a:t>
            </a:r>
          </a:p>
          <a:p>
            <a:r>
              <a:rPr lang="pl-PL" dirty="0" err="1"/>
              <a:t>Ability</a:t>
            </a:r>
            <a:r>
              <a:rPr lang="pl-PL" dirty="0"/>
              <a:t> to run on </a:t>
            </a:r>
            <a:r>
              <a:rPr lang="pl-PL" dirty="0" err="1"/>
              <a:t>every</a:t>
            </a:r>
            <a:r>
              <a:rPr lang="pl-PL" dirty="0"/>
              <a:t> </a:t>
            </a:r>
            <a:r>
              <a:rPr lang="pl-PL" dirty="0" err="1"/>
              <a:t>device</a:t>
            </a:r>
            <a:r>
              <a:rPr lang="pl-PL" dirty="0"/>
              <a:t> and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packages</a:t>
            </a:r>
            <a:r>
              <a:rPr lang="pl-PL" dirty="0"/>
              <a:t> </a:t>
            </a:r>
            <a:r>
              <a:rPr lang="pl-PL" dirty="0" err="1"/>
              <a:t>regardless</a:t>
            </a:r>
            <a:r>
              <a:rPr lang="pl-PL" dirty="0"/>
              <a:t> of the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created</a:t>
            </a:r>
            <a:r>
              <a:rPr lang="pl-PL" dirty="0"/>
              <a:t> in and </a:t>
            </a:r>
            <a:r>
              <a:rPr lang="pl-PL" dirty="0" err="1"/>
              <a:t>libraries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use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7B7EE-F2DA-40BB-B9E2-140D5D80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15</a:t>
            </a:fld>
            <a:endParaRPr lang="nb-N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FEEFB8-B538-45AE-8F56-BC9C8187E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>
                <a:hlinkClick r:id="rId3"/>
              </a:rPr>
              <a:t>https://hacks.mozilla.org/2018/10/webassemblys-post-mvp-future/</a:t>
            </a:r>
            <a:r>
              <a:rPr lang="pl-PL" dirty="0"/>
              <a:t> and my </a:t>
            </a:r>
            <a:r>
              <a:rPr lang="pl-PL" dirty="0" err="1"/>
              <a:t>opinions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082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2BBB-303F-4378-B70A-FFD5A9E77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Riscs</a:t>
            </a:r>
            <a:r>
              <a:rPr lang="pl-PL" dirty="0"/>
              <a:t> to </a:t>
            </a:r>
            <a:r>
              <a:rPr lang="pl-PL" dirty="0" err="1"/>
              <a:t>WebAssembly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47445B-A35C-4498-A5D4-3EEA8A741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Still</a:t>
            </a:r>
            <a:r>
              <a:rPr lang="pl-PL" dirty="0"/>
              <a:t> in development</a:t>
            </a:r>
          </a:p>
          <a:p>
            <a:r>
              <a:rPr lang="pl-PL" dirty="0" err="1"/>
              <a:t>Browser</a:t>
            </a:r>
            <a:r>
              <a:rPr lang="pl-PL" dirty="0"/>
              <a:t> </a:t>
            </a:r>
            <a:r>
              <a:rPr lang="pl-PL" dirty="0" err="1"/>
              <a:t>adoption</a:t>
            </a:r>
            <a:endParaRPr lang="pl-PL" dirty="0"/>
          </a:p>
          <a:p>
            <a:r>
              <a:rPr lang="pl-PL" dirty="0"/>
              <a:t>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592A4-ACDD-42CF-9C99-E9B67B49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16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427558-EA02-4E7C-95C1-2C82C74F1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Not </a:t>
            </a:r>
            <a:r>
              <a:rPr lang="pl-PL" dirty="0" err="1"/>
              <a:t>substential</a:t>
            </a:r>
            <a:r>
              <a:rPr lang="pl-PL" dirty="0"/>
              <a:t>, but</a:t>
            </a:r>
          </a:p>
        </p:txBody>
      </p:sp>
    </p:spTree>
    <p:extLst>
      <p:ext uri="{BB962C8B-B14F-4D97-AF65-F5344CB8AC3E}">
        <p14:creationId xmlns:p14="http://schemas.microsoft.com/office/powerpoint/2010/main" val="259361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012C-99A6-44C3-8568-A1923180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WebAssembly</a:t>
            </a:r>
            <a:r>
              <a:rPr lang="pl-PL" dirty="0"/>
              <a:t> vs web </a:t>
            </a:r>
            <a:r>
              <a:rPr lang="pl-PL" dirty="0" err="1"/>
              <a:t>plugins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474B13-32DC-48E2-A266-967472F27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Open standard vs </a:t>
            </a:r>
            <a:r>
              <a:rPr lang="pl-PL" dirty="0" err="1"/>
              <a:t>propretiary</a:t>
            </a:r>
            <a:r>
              <a:rPr lang="pl-PL" dirty="0"/>
              <a:t> </a:t>
            </a:r>
            <a:r>
              <a:rPr lang="pl-PL" dirty="0" err="1"/>
              <a:t>solution</a:t>
            </a:r>
            <a:endParaRPr lang="pl-PL" dirty="0"/>
          </a:p>
          <a:p>
            <a:r>
              <a:rPr lang="pl-PL" dirty="0"/>
              <a:t>Part of the </a:t>
            </a:r>
            <a:r>
              <a:rPr lang="pl-PL" dirty="0" err="1"/>
              <a:t>website</a:t>
            </a:r>
            <a:r>
              <a:rPr lang="pl-PL" dirty="0"/>
              <a:t> vs </a:t>
            </a:r>
            <a:r>
              <a:rPr lang="pl-PL" dirty="0" err="1"/>
              <a:t>iframe</a:t>
            </a:r>
            <a:endParaRPr lang="pl-PL" dirty="0"/>
          </a:p>
          <a:p>
            <a:r>
              <a:rPr lang="pl-PL" dirty="0" err="1"/>
              <a:t>Minimal</a:t>
            </a:r>
            <a:r>
              <a:rPr lang="pl-PL" dirty="0"/>
              <a:t> vs big and </a:t>
            </a:r>
            <a:r>
              <a:rPr lang="pl-PL" dirty="0" err="1"/>
              <a:t>bloated</a:t>
            </a:r>
            <a:endParaRPr lang="pl-PL" dirty="0"/>
          </a:p>
          <a:p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compiled</a:t>
            </a:r>
            <a:r>
              <a:rPr lang="pl-PL" dirty="0"/>
              <a:t> to WASM vs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envisioned</a:t>
            </a:r>
            <a:r>
              <a:rPr lang="pl-PL" dirty="0"/>
              <a:t> by </a:t>
            </a:r>
            <a:r>
              <a:rPr lang="pl-PL" dirty="0" err="1"/>
              <a:t>plugin</a:t>
            </a:r>
            <a:r>
              <a:rPr lang="pl-PL" dirty="0"/>
              <a:t> </a:t>
            </a:r>
            <a:r>
              <a:rPr lang="pl-PL" dirty="0" err="1"/>
              <a:t>creators</a:t>
            </a:r>
            <a:endParaRPr lang="pl-PL" dirty="0"/>
          </a:p>
          <a:p>
            <a:r>
              <a:rPr lang="pl-PL" dirty="0" err="1"/>
              <a:t>Sandboxed</a:t>
            </a:r>
            <a:r>
              <a:rPr lang="pl-PL" dirty="0"/>
              <a:t> vs </a:t>
            </a:r>
            <a:r>
              <a:rPr lang="pl-PL" dirty="0" err="1"/>
              <a:t>poor</a:t>
            </a:r>
            <a:r>
              <a:rPr lang="pl-PL" dirty="0"/>
              <a:t> </a:t>
            </a:r>
            <a:r>
              <a:rPr lang="pl-PL" dirty="0" err="1"/>
              <a:t>security</a:t>
            </a:r>
            <a:endParaRPr lang="pl-PL" dirty="0"/>
          </a:p>
          <a:p>
            <a:r>
              <a:rPr lang="pl-PL" dirty="0" err="1"/>
              <a:t>Supported</a:t>
            </a:r>
            <a:r>
              <a:rPr lang="pl-PL" dirty="0"/>
              <a:t> on mobile vs not 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55115-4EAD-4992-9FB7-1B26E37B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17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7F0702-6EC4-440E-9F42-B5201B1B8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904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FB39-ED54-4740-9893-9B478274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/>
              <a:t>Frameworks</a:t>
            </a:r>
            <a:r>
              <a:rPr lang="pl-PL" dirty="0"/>
              <a:t> and </a:t>
            </a:r>
            <a:r>
              <a:rPr lang="pl-PL" dirty="0" err="1"/>
              <a:t>compilers</a:t>
            </a:r>
            <a:r>
              <a:rPr lang="pl-PL" dirty="0"/>
              <a:t> </a:t>
            </a:r>
            <a:r>
              <a:rPr lang="pl-PL" dirty="0" err="1"/>
              <a:t>supporting</a:t>
            </a:r>
            <a:r>
              <a:rPr lang="pl-PL" dirty="0"/>
              <a:t> </a:t>
            </a:r>
            <a:r>
              <a:rPr lang="pl-PL" dirty="0" err="1"/>
              <a:t>WebAssembly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3737B-1237-4554-B5F2-6DD89AB46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l-PL" dirty="0"/>
              <a:t>C/C++</a:t>
            </a:r>
          </a:p>
          <a:p>
            <a:pPr lvl="1"/>
            <a:r>
              <a:rPr lang="pl-PL" dirty="0" err="1"/>
              <a:t>Emscripten</a:t>
            </a:r>
            <a:endParaRPr lang="pl-PL" dirty="0"/>
          </a:p>
          <a:p>
            <a:pPr lvl="1"/>
            <a:r>
              <a:rPr lang="pl-PL" dirty="0" err="1"/>
              <a:t>Cheerp</a:t>
            </a:r>
            <a:endParaRPr lang="pl-PL" dirty="0"/>
          </a:p>
          <a:p>
            <a:r>
              <a:rPr lang="pl-PL" dirty="0"/>
              <a:t>Go</a:t>
            </a:r>
          </a:p>
          <a:p>
            <a:r>
              <a:rPr lang="pl-PL" dirty="0"/>
              <a:t>Java</a:t>
            </a:r>
          </a:p>
          <a:p>
            <a:pPr lvl="1"/>
            <a:r>
              <a:rPr lang="pl-PL" dirty="0" err="1"/>
              <a:t>TeaVM</a:t>
            </a:r>
            <a:endParaRPr lang="pl-PL" dirty="0"/>
          </a:p>
          <a:p>
            <a:pPr lvl="1"/>
            <a:r>
              <a:rPr lang="pl-PL" dirty="0" err="1"/>
              <a:t>JWebAssembly</a:t>
            </a:r>
            <a:endParaRPr lang="pl-PL" dirty="0"/>
          </a:p>
          <a:p>
            <a:pPr lvl="1"/>
            <a:r>
              <a:rPr lang="pl-PL" dirty="0" err="1"/>
              <a:t>Bytecoder</a:t>
            </a:r>
            <a:endParaRPr lang="pl-PL" dirty="0"/>
          </a:p>
          <a:p>
            <a:r>
              <a:rPr lang="pl-PL" dirty="0"/>
              <a:t>Kotlin</a:t>
            </a:r>
          </a:p>
          <a:p>
            <a:r>
              <a:rPr lang="pl-PL" dirty="0"/>
              <a:t>Perl</a:t>
            </a:r>
          </a:p>
          <a:p>
            <a:r>
              <a:rPr lang="pl-PL" dirty="0"/>
              <a:t>PHP</a:t>
            </a:r>
          </a:p>
          <a:p>
            <a:r>
              <a:rPr lang="pl-PL" dirty="0" err="1"/>
              <a:t>Python</a:t>
            </a:r>
            <a:endParaRPr lang="pl-PL" dirty="0"/>
          </a:p>
          <a:p>
            <a:r>
              <a:rPr lang="pl-PL" dirty="0" err="1"/>
              <a:t>Ruby</a:t>
            </a:r>
            <a:endParaRPr lang="pl-PL" dirty="0"/>
          </a:p>
          <a:p>
            <a:r>
              <a:rPr lang="pl-PL" dirty="0" err="1"/>
              <a:t>Rust</a:t>
            </a:r>
            <a:endParaRPr lang="pl-PL" dirty="0"/>
          </a:p>
          <a:p>
            <a:pPr lvl="1"/>
            <a:r>
              <a:rPr lang="pl-PL" dirty="0" err="1"/>
              <a:t>Yew</a:t>
            </a:r>
            <a:endParaRPr lang="pl-PL" dirty="0"/>
          </a:p>
          <a:p>
            <a:r>
              <a:rPr lang="pl-PL" dirty="0"/>
              <a:t>and </a:t>
            </a:r>
            <a:r>
              <a:rPr lang="pl-PL" dirty="0" err="1"/>
              <a:t>more</a:t>
            </a:r>
            <a:r>
              <a:rPr lang="pl-PL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5AF06-3ACF-4428-8784-E07E76CB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18</a:t>
            </a:fld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3B20E-E6E2-4CE9-99A4-8DD303A4A8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From </a:t>
            </a:r>
            <a:r>
              <a:rPr lang="pl-PL" dirty="0">
                <a:hlinkClick r:id="rId2"/>
              </a:rPr>
              <a:t>https://github.com/appcypher/awesome-wasm-langs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8566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FB39-ED54-4740-9893-9B478274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.NET </a:t>
            </a:r>
            <a:r>
              <a:rPr lang="pl-PL" dirty="0" err="1"/>
              <a:t>supporting</a:t>
            </a:r>
            <a:r>
              <a:rPr lang="pl-PL" dirty="0"/>
              <a:t> </a:t>
            </a:r>
            <a:r>
              <a:rPr lang="pl-PL" dirty="0" err="1"/>
              <a:t>WebAssembly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3737B-1237-4554-B5F2-6DD89AB46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pl-PL" dirty="0"/>
              <a:t>Mono as a </a:t>
            </a:r>
            <a:r>
              <a:rPr lang="pl-PL" dirty="0" err="1"/>
              <a:t>compiler</a:t>
            </a:r>
            <a:endParaRPr lang="pl-PL" dirty="0"/>
          </a:p>
          <a:p>
            <a:pPr lvl="1"/>
            <a:r>
              <a:rPr lang="pl-PL" dirty="0" err="1"/>
              <a:t>Ooui</a:t>
            </a:r>
            <a:r>
              <a:rPr lang="pl-PL" dirty="0"/>
              <a:t> - </a:t>
            </a:r>
            <a:r>
              <a:rPr lang="pl-PL" dirty="0">
                <a:hlinkClick r:id="rId3"/>
              </a:rPr>
              <a:t>https://github.com/praeclarum/Ooui</a:t>
            </a:r>
            <a:endParaRPr lang="pl-PL" dirty="0"/>
          </a:p>
          <a:p>
            <a:pPr lvl="1"/>
            <a:r>
              <a:rPr lang="pl-PL" dirty="0"/>
              <a:t>Platform Uno - </a:t>
            </a:r>
            <a:r>
              <a:rPr lang="pl-PL" dirty="0">
                <a:hlinkClick r:id="rId4"/>
              </a:rPr>
              <a:t>https://platform.uno/</a:t>
            </a:r>
            <a:endParaRPr lang="pl-PL" dirty="0"/>
          </a:p>
          <a:p>
            <a:pPr lvl="1"/>
            <a:r>
              <a:rPr lang="pl-PL" dirty="0" err="1"/>
              <a:t>Blazor</a:t>
            </a:r>
            <a:r>
              <a:rPr lang="pl-PL" dirty="0"/>
              <a:t> - </a:t>
            </a:r>
            <a:r>
              <a:rPr lang="pl-PL" dirty="0">
                <a:hlinkClick r:id="rId5"/>
              </a:rPr>
              <a:t>https://blazor.net/</a:t>
            </a:r>
            <a:r>
              <a:rPr lang="pl-PL" dirty="0"/>
              <a:t> 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5AF06-3ACF-4428-8784-E07E76CB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19</a:t>
            </a:fld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3B20E-E6E2-4CE9-99A4-8DD303A4A8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191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CD20D1-5662-4DEB-B6F8-A67411A57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Before</a:t>
            </a:r>
            <a:r>
              <a:rPr lang="pl-PL" dirty="0"/>
              <a:t> </a:t>
            </a:r>
            <a:r>
              <a:rPr lang="pl-PL" dirty="0" err="1"/>
              <a:t>WebAssembly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WebAssembly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Future</a:t>
            </a:r>
            <a:r>
              <a:rPr lang="pl-PL" dirty="0"/>
              <a:t> of </a:t>
            </a:r>
            <a:r>
              <a:rPr lang="pl-PL" dirty="0" err="1"/>
              <a:t>WebAssembly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Blazor</a:t>
            </a:r>
            <a:r>
              <a:rPr lang="pl-PL" dirty="0"/>
              <a:t> as a </a:t>
            </a:r>
            <a:r>
              <a:rPr lang="pl-PL" dirty="0" err="1"/>
              <a:t>WebAssembly</a:t>
            </a:r>
            <a:r>
              <a:rPr lang="pl-PL" dirty="0"/>
              <a:t> </a:t>
            </a:r>
            <a:r>
              <a:rPr lang="pl-PL" dirty="0" err="1"/>
              <a:t>framework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Possiblities</a:t>
            </a:r>
            <a:r>
              <a:rPr lang="pl-PL" dirty="0"/>
              <a:t> of </a:t>
            </a:r>
            <a:r>
              <a:rPr lang="pl-PL" dirty="0" err="1"/>
              <a:t>Blazor</a:t>
            </a: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56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88A5-83A5-43B3-826E-447DC4F730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Blazor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1041C-756B-4C77-9F61-28FE62768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769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66780-6CDB-453D-B5FF-BED66BC2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Blazor</a:t>
            </a:r>
            <a:endParaRPr lang="pl-P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3790DBE-2FF0-42C3-A182-C8418C8EC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/>
            <a:r>
              <a:rPr lang="pl-PL" dirty="0" err="1"/>
              <a:t>Frontend</a:t>
            </a:r>
            <a:r>
              <a:rPr lang="pl-PL" dirty="0"/>
              <a:t> </a:t>
            </a:r>
            <a:r>
              <a:rPr lang="pl-PL" dirty="0" err="1"/>
              <a:t>framework</a:t>
            </a:r>
            <a:r>
              <a:rPr lang="pl-PL" dirty="0"/>
              <a:t> for .NET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leverages</a:t>
            </a:r>
            <a:r>
              <a:rPr lang="pl-PL" dirty="0"/>
              <a:t> </a:t>
            </a:r>
            <a:r>
              <a:rPr lang="pl-PL" dirty="0" err="1"/>
              <a:t>WebAssembly</a:t>
            </a:r>
            <a:r>
              <a:rPr lang="pl-PL" dirty="0"/>
              <a:t> to </a:t>
            </a:r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err="1"/>
              <a:t>rich</a:t>
            </a:r>
            <a:r>
              <a:rPr lang="pl-PL" dirty="0"/>
              <a:t>, modern web SPA</a:t>
            </a:r>
          </a:p>
          <a:p>
            <a:pPr marL="457200" indent="-457200"/>
            <a:r>
              <a:rPr lang="pl-PL" dirty="0" err="1"/>
              <a:t>Created</a:t>
            </a:r>
            <a:r>
              <a:rPr lang="pl-PL" dirty="0"/>
              <a:t> by </a:t>
            </a:r>
            <a:r>
              <a:rPr lang="pl-PL" dirty="0" err="1"/>
              <a:t>creator</a:t>
            </a:r>
            <a:r>
              <a:rPr lang="pl-PL" dirty="0"/>
              <a:t> of Knockout.js - Steve Sanderson</a:t>
            </a:r>
          </a:p>
          <a:p>
            <a:pPr marL="457200" indent="-457200"/>
            <a:r>
              <a:rPr lang="pl-PL" dirty="0" err="1"/>
              <a:t>Blazor</a:t>
            </a:r>
            <a:r>
              <a:rPr lang="pl-PL" dirty="0"/>
              <a:t> = </a:t>
            </a:r>
            <a:r>
              <a:rPr lang="pl-PL" dirty="0" err="1"/>
              <a:t>Browser</a:t>
            </a:r>
            <a:r>
              <a:rPr lang="pl-PL" dirty="0"/>
              <a:t> + </a:t>
            </a:r>
            <a:r>
              <a:rPr lang="pl-PL" dirty="0" err="1"/>
              <a:t>Razor</a:t>
            </a:r>
            <a:endParaRPr lang="pl-PL" dirty="0"/>
          </a:p>
          <a:p>
            <a:pPr marL="457200" indent="-457200"/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Razor</a:t>
            </a:r>
            <a:r>
              <a:rPr lang="pl-PL" dirty="0"/>
              <a:t> </a:t>
            </a:r>
            <a:r>
              <a:rPr lang="pl-PL" dirty="0" err="1"/>
              <a:t>syntax</a:t>
            </a:r>
            <a:r>
              <a:rPr lang="pl-PL" dirty="0"/>
              <a:t> </a:t>
            </a:r>
            <a:r>
              <a:rPr lang="pl-PL" dirty="0" err="1"/>
              <a:t>familiar</a:t>
            </a:r>
            <a:r>
              <a:rPr lang="pl-PL" dirty="0"/>
              <a:t> to ASP.NET MVC </a:t>
            </a:r>
            <a:r>
              <a:rPr lang="pl-PL" dirty="0" err="1"/>
              <a:t>developers</a:t>
            </a:r>
            <a:endParaRPr lang="pl-PL" dirty="0"/>
          </a:p>
          <a:p>
            <a:pPr marL="457200" indent="-457200"/>
            <a:r>
              <a:rPr lang="pl-PL" dirty="0"/>
              <a:t>Component system</a:t>
            </a:r>
          </a:p>
          <a:p>
            <a:pPr marL="457200" indent="-457200"/>
            <a:r>
              <a:rPr lang="pl-PL" dirty="0" err="1"/>
              <a:t>Two-way</a:t>
            </a:r>
            <a:r>
              <a:rPr lang="pl-PL" dirty="0"/>
              <a:t> </a:t>
            </a:r>
            <a:r>
              <a:rPr lang="pl-PL" dirty="0" err="1"/>
              <a:t>binding</a:t>
            </a:r>
            <a:endParaRPr lang="pl-PL" dirty="0"/>
          </a:p>
          <a:p>
            <a:pPr marL="457200" indent="-457200"/>
            <a:r>
              <a:rPr lang="pl-PL" dirty="0" err="1"/>
              <a:t>Javascript</a:t>
            </a:r>
            <a:r>
              <a:rPr lang="pl-PL" dirty="0"/>
              <a:t> </a:t>
            </a:r>
            <a:r>
              <a:rPr lang="pl-PL" dirty="0" err="1"/>
              <a:t>Interop</a:t>
            </a:r>
            <a:endParaRPr lang="pl-PL" dirty="0"/>
          </a:p>
          <a:p>
            <a:pPr marL="457200" indent="-457200"/>
            <a:r>
              <a:rPr lang="pl-PL" dirty="0"/>
              <a:t>Event </a:t>
            </a:r>
            <a:r>
              <a:rPr lang="pl-PL" dirty="0" err="1"/>
              <a:t>handling</a:t>
            </a:r>
            <a:endParaRPr lang="pl-PL" dirty="0"/>
          </a:p>
          <a:p>
            <a:pPr marL="457200" indent="-457200"/>
            <a:r>
              <a:rPr lang="pl-PL" dirty="0" err="1"/>
              <a:t>Dependency</a:t>
            </a:r>
            <a:r>
              <a:rPr lang="pl-PL" dirty="0"/>
              <a:t> </a:t>
            </a:r>
            <a:r>
              <a:rPr lang="pl-PL" dirty="0" err="1"/>
              <a:t>injection</a:t>
            </a:r>
            <a:endParaRPr lang="pl-PL" dirty="0"/>
          </a:p>
          <a:p>
            <a:pPr marL="457200" indent="-457200"/>
            <a:r>
              <a:rPr lang="pl-PL" dirty="0"/>
              <a:t>Routing</a:t>
            </a:r>
          </a:p>
          <a:p>
            <a:pPr marL="457200" indent="-457200"/>
            <a:r>
              <a:rPr lang="pl-PL" dirty="0" err="1"/>
              <a:t>Lifecycle</a:t>
            </a:r>
            <a:r>
              <a:rPr lang="pl-PL" dirty="0"/>
              <a:t> </a:t>
            </a:r>
            <a:r>
              <a:rPr lang="pl-PL" dirty="0" err="1"/>
              <a:t>methods</a:t>
            </a:r>
            <a:endParaRPr lang="pl-PL" dirty="0"/>
          </a:p>
          <a:p>
            <a:pPr marL="457200" indent="-457200"/>
            <a:r>
              <a:rPr lang="pl-PL" dirty="0" err="1"/>
              <a:t>Forms</a:t>
            </a:r>
            <a:r>
              <a:rPr lang="pl-PL" dirty="0"/>
              <a:t> and </a:t>
            </a:r>
            <a:r>
              <a:rPr lang="pl-PL" dirty="0" err="1"/>
              <a:t>validation</a:t>
            </a:r>
            <a:endParaRPr lang="pl-PL" dirty="0"/>
          </a:p>
          <a:p>
            <a:pPr marL="457200" indent="-457200"/>
            <a:r>
              <a:rPr lang="pl-PL" dirty="0"/>
              <a:t>Limited </a:t>
            </a:r>
            <a:r>
              <a:rPr lang="pl-PL" dirty="0" err="1"/>
              <a:t>debugging</a:t>
            </a:r>
            <a:endParaRPr lang="pl-PL" dirty="0"/>
          </a:p>
          <a:p>
            <a:pPr marL="457200" indent="-457200"/>
            <a:r>
              <a:rPr lang="pl-PL" dirty="0" err="1"/>
              <a:t>Can</a:t>
            </a:r>
            <a:r>
              <a:rPr lang="pl-PL" dirty="0"/>
              <a:t> be run stand-</a:t>
            </a:r>
            <a:r>
              <a:rPr lang="pl-PL" dirty="0" err="1"/>
              <a:t>alone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with ASP.NET </a:t>
            </a:r>
            <a:r>
              <a:rPr lang="pl-PL" dirty="0" err="1"/>
              <a:t>Core</a:t>
            </a:r>
            <a:r>
              <a:rPr lang="pl-PL" dirty="0"/>
              <a:t> </a:t>
            </a:r>
            <a:r>
              <a:rPr lang="pl-PL" dirty="0" err="1"/>
              <a:t>backend</a:t>
            </a:r>
            <a:endParaRPr lang="pl-PL" dirty="0"/>
          </a:p>
          <a:p>
            <a:pPr marL="457200" indent="-457200"/>
            <a:endParaRPr lang="pl-PL" dirty="0"/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2E54C-D5F2-490F-9EC0-B671DD86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21</a:t>
            </a:fld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7F38C-D3EB-4FB6-92F8-2893660151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pl-PL" i="0" dirty="0"/>
          </a:p>
        </p:txBody>
      </p:sp>
    </p:spTree>
    <p:extLst>
      <p:ext uri="{BB962C8B-B14F-4D97-AF65-F5344CB8AC3E}">
        <p14:creationId xmlns:p14="http://schemas.microsoft.com/office/powerpoint/2010/main" val="43221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F4BA-1CF0-452A-9D53-B4A30DA8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Inner </a:t>
            </a:r>
            <a:r>
              <a:rPr lang="pl-PL" dirty="0" err="1"/>
              <a:t>workings</a:t>
            </a:r>
            <a:r>
              <a:rPr lang="pl-PL" dirty="0"/>
              <a:t> of </a:t>
            </a:r>
            <a:r>
              <a:rPr lang="pl-PL" dirty="0" err="1"/>
              <a:t>Blazor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E6D28-152D-4F85-851D-93DCEC13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22</a:t>
            </a:fld>
            <a:endParaRPr lang="nb-NO"/>
          </a:p>
        </p:txBody>
      </p:sp>
      <p:pic>
        <p:nvPicPr>
          <p:cNvPr id="3074" name="Picture 2" descr="https://daveaglick.com/posts/images/blazor.png">
            <a:extLst>
              <a:ext uri="{FF2B5EF4-FFF2-40B4-BE49-F238E27FC236}">
                <a16:creationId xmlns:a16="http://schemas.microsoft.com/office/drawing/2014/main" id="{E6BADE06-5302-4BAD-B435-0E5B006D04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295" y="2814172"/>
            <a:ext cx="16685045" cy="1038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554F0D-59FD-4FA0-8CAD-81BC33EFB4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5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9BD81-339B-4C81-BB42-7592717E3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Blazor</a:t>
            </a:r>
            <a:r>
              <a:rPr lang="pl-PL" dirty="0"/>
              <a:t> </a:t>
            </a:r>
            <a:r>
              <a:rPr lang="pl-PL" dirty="0" err="1"/>
              <a:t>prerequisites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6E2361-7009-47A2-BAEA-F33827C5E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pl-PL" dirty="0" err="1"/>
              <a:t>Visit</a:t>
            </a:r>
            <a:r>
              <a:rPr lang="pl-PL" dirty="0"/>
              <a:t> </a:t>
            </a:r>
            <a:r>
              <a:rPr lang="pl-PL" dirty="0">
                <a:hlinkClick r:id="rId2"/>
              </a:rPr>
              <a:t>https://blazor.net</a:t>
            </a:r>
            <a:endParaRPr lang="pl-PL" dirty="0">
              <a:hlinkClick r:id="rId3"/>
            </a:endParaRPr>
          </a:p>
          <a:p>
            <a:pPr marL="457200" indent="-457200"/>
            <a:r>
              <a:rPr lang="pl-PL" dirty="0">
                <a:hlinkClick r:id="rId3"/>
              </a:rPr>
              <a:t>.NET </a:t>
            </a:r>
            <a:r>
              <a:rPr lang="pl-PL" dirty="0" err="1">
                <a:hlinkClick r:id="rId3"/>
              </a:rPr>
              <a:t>Core</a:t>
            </a:r>
            <a:r>
              <a:rPr lang="pl-PL" dirty="0">
                <a:hlinkClick r:id="rId3"/>
              </a:rPr>
              <a:t> 3.0 SDK</a:t>
            </a:r>
            <a:endParaRPr lang="pl-PL" dirty="0"/>
          </a:p>
          <a:p>
            <a:pPr marL="457200" indent="-457200"/>
            <a:r>
              <a:rPr lang="pl-PL" dirty="0">
                <a:hlinkClick r:id="rId4"/>
              </a:rPr>
              <a:t>Visual Studio 2019</a:t>
            </a:r>
            <a:endParaRPr lang="pl-PL" dirty="0"/>
          </a:p>
          <a:p>
            <a:pPr marL="457200" indent="-457200"/>
            <a:r>
              <a:rPr lang="pl-PL" dirty="0" err="1">
                <a:hlinkClick r:id="rId5"/>
              </a:rPr>
              <a:t>Blazor</a:t>
            </a:r>
            <a:r>
              <a:rPr lang="pl-PL" dirty="0">
                <a:hlinkClick r:id="rId5"/>
              </a:rPr>
              <a:t> Language Services </a:t>
            </a:r>
            <a:r>
              <a:rPr lang="pl-PL" dirty="0" err="1">
                <a:hlinkClick r:id="rId5"/>
              </a:rPr>
              <a:t>extension</a:t>
            </a:r>
            <a:endParaRPr lang="pl-PL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D7823-C1B2-413D-8F89-49E330224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23</a:t>
            </a:fld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66F7A-78C0-46E6-B621-F744A7333E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60978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88A5-83A5-43B3-826E-447DC4F730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Blazor</a:t>
            </a:r>
            <a:r>
              <a:rPr lang="pl-PL" dirty="0"/>
              <a:t>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1041C-756B-4C77-9F61-28FE62768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0123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4FDB-40FE-4429-9127-31214EF6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Created</a:t>
            </a:r>
            <a:r>
              <a:rPr lang="pl-PL" dirty="0"/>
              <a:t> by </a:t>
            </a:r>
            <a:r>
              <a:rPr lang="pl-PL" dirty="0" err="1"/>
              <a:t>Blazor</a:t>
            </a:r>
            <a:r>
              <a:rPr lang="pl-PL" dirty="0"/>
              <a:t> </a:t>
            </a:r>
            <a:r>
              <a:rPr lang="pl-PL" dirty="0" err="1"/>
              <a:t>community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CE04F9-083C-4279-A958-386A1A150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pl-PL" dirty="0"/>
              <a:t>Lot of </a:t>
            </a:r>
            <a:r>
              <a:rPr lang="pl-PL" dirty="0" err="1"/>
              <a:t>examples</a:t>
            </a:r>
            <a:r>
              <a:rPr lang="pl-PL" dirty="0"/>
              <a:t> - </a:t>
            </a:r>
            <a:r>
              <a:rPr lang="pl-PL" dirty="0">
                <a:hlinkClick r:id="rId3"/>
              </a:rPr>
              <a:t>https://lupblazordemos.z13.web.core.windows.net/</a:t>
            </a:r>
            <a:r>
              <a:rPr lang="pl-PL" dirty="0"/>
              <a:t>  </a:t>
            </a:r>
          </a:p>
          <a:p>
            <a:pPr marL="457200" indent="-457200"/>
            <a:r>
              <a:rPr lang="pl-PL" dirty="0" err="1"/>
              <a:t>Bootstrap</a:t>
            </a:r>
            <a:r>
              <a:rPr lang="pl-PL" dirty="0"/>
              <a:t> for </a:t>
            </a:r>
            <a:r>
              <a:rPr lang="pl-PL" dirty="0" err="1"/>
              <a:t>Blazor</a:t>
            </a:r>
            <a:r>
              <a:rPr lang="pl-PL" dirty="0"/>
              <a:t> - </a:t>
            </a:r>
            <a:r>
              <a:rPr lang="pl-PL" dirty="0">
                <a:hlinkClick r:id="rId4"/>
              </a:rPr>
              <a:t>https://github.com/chanan/BlazorStrap</a:t>
            </a:r>
            <a:r>
              <a:rPr lang="pl-PL" dirty="0"/>
              <a:t> </a:t>
            </a:r>
          </a:p>
          <a:p>
            <a:pPr marL="457200" indent="-457200"/>
            <a:r>
              <a:rPr lang="pl-PL" dirty="0" err="1"/>
              <a:t>Google’s</a:t>
            </a:r>
            <a:r>
              <a:rPr lang="pl-PL" dirty="0"/>
              <a:t> </a:t>
            </a:r>
            <a:r>
              <a:rPr lang="pl-PL" dirty="0" err="1"/>
              <a:t>Material</a:t>
            </a:r>
            <a:r>
              <a:rPr lang="pl-PL" dirty="0"/>
              <a:t> for </a:t>
            </a:r>
            <a:r>
              <a:rPr lang="pl-PL" dirty="0" err="1"/>
              <a:t>Blazor</a:t>
            </a:r>
            <a:r>
              <a:rPr lang="pl-PL" dirty="0"/>
              <a:t> - </a:t>
            </a:r>
            <a:r>
              <a:rPr lang="pl-PL" dirty="0">
                <a:hlinkClick r:id="rId5"/>
              </a:rPr>
              <a:t>https://github.com/BlazorExtensions/BlazorMaterial</a:t>
            </a:r>
            <a:r>
              <a:rPr lang="pl-PL" dirty="0"/>
              <a:t> </a:t>
            </a:r>
          </a:p>
          <a:p>
            <a:pPr marL="457200" indent="-457200"/>
            <a:r>
              <a:rPr lang="pl-PL" dirty="0" err="1"/>
              <a:t>Redux</a:t>
            </a:r>
            <a:r>
              <a:rPr lang="pl-PL" dirty="0"/>
              <a:t> </a:t>
            </a:r>
            <a:r>
              <a:rPr lang="pl-PL" dirty="0" err="1"/>
              <a:t>store</a:t>
            </a:r>
            <a:r>
              <a:rPr lang="pl-PL" dirty="0"/>
              <a:t> - </a:t>
            </a:r>
            <a:r>
              <a:rPr lang="pl-PL" dirty="0">
                <a:hlinkClick r:id="rId6"/>
              </a:rPr>
              <a:t>https://github.com/torhovland/blazor-redux</a:t>
            </a:r>
            <a:r>
              <a:rPr lang="pl-PL" dirty="0"/>
              <a:t> </a:t>
            </a:r>
          </a:p>
          <a:p>
            <a:pPr marL="457200" indent="-457200"/>
            <a:r>
              <a:rPr lang="pl-PL" dirty="0" err="1"/>
              <a:t>Telerik</a:t>
            </a:r>
            <a:r>
              <a:rPr lang="pl-PL" dirty="0"/>
              <a:t> UI for </a:t>
            </a:r>
            <a:r>
              <a:rPr lang="pl-PL" dirty="0" err="1"/>
              <a:t>Blazor</a:t>
            </a:r>
            <a:r>
              <a:rPr lang="pl-PL" dirty="0"/>
              <a:t> - </a:t>
            </a:r>
            <a:r>
              <a:rPr lang="pl-PL" dirty="0">
                <a:hlinkClick r:id="rId7"/>
              </a:rPr>
              <a:t>https://www.telerik.com/blazor-ui</a:t>
            </a: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6E23A-209F-4484-8B17-414EC4208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25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616965-40B1-46EC-96DE-BA04769B9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 dirty="0" err="1"/>
              <a:t>More</a:t>
            </a:r>
            <a:r>
              <a:rPr lang="pl-PL" dirty="0"/>
              <a:t> on </a:t>
            </a:r>
            <a:r>
              <a:rPr lang="pl-PL" dirty="0">
                <a:hlinkClick r:id="rId8"/>
              </a:rPr>
              <a:t>https://github.com/AdrienTorris/awesome-blazor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0571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F435-4733-4551-819C-E3E541907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Server </a:t>
            </a:r>
            <a:r>
              <a:rPr lang="pl-PL" dirty="0" err="1"/>
              <a:t>side</a:t>
            </a:r>
            <a:r>
              <a:rPr lang="pl-PL" dirty="0"/>
              <a:t> </a:t>
            </a:r>
            <a:r>
              <a:rPr lang="pl-PL" dirty="0" err="1"/>
              <a:t>Blazor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A5C0D0-0466-4AB7-8F36-FF0251FD2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Client </a:t>
            </a:r>
            <a:r>
              <a:rPr lang="pl-PL" dirty="0" err="1"/>
              <a:t>app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executed</a:t>
            </a:r>
            <a:r>
              <a:rPr lang="pl-PL" dirty="0"/>
              <a:t> on the </a:t>
            </a:r>
            <a:r>
              <a:rPr lang="pl-PL" dirty="0" err="1"/>
              <a:t>server</a:t>
            </a:r>
            <a:endParaRPr lang="pl-PL" dirty="0"/>
          </a:p>
          <a:p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user</a:t>
            </a:r>
            <a:r>
              <a:rPr lang="pl-PL" dirty="0"/>
              <a:t> </a:t>
            </a:r>
            <a:r>
              <a:rPr lang="pl-PL" dirty="0" err="1"/>
              <a:t>interaction</a:t>
            </a:r>
            <a:r>
              <a:rPr lang="pl-PL" dirty="0"/>
              <a:t> in </a:t>
            </a:r>
            <a:r>
              <a:rPr lang="pl-PL" dirty="0" err="1"/>
              <a:t>browser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transported</a:t>
            </a:r>
            <a:r>
              <a:rPr lang="pl-PL" dirty="0"/>
              <a:t> via </a:t>
            </a:r>
            <a:r>
              <a:rPr lang="pl-PL" dirty="0" err="1"/>
              <a:t>SignalR</a:t>
            </a:r>
            <a:r>
              <a:rPr lang="pl-PL" dirty="0"/>
              <a:t> to </a:t>
            </a:r>
            <a:r>
              <a:rPr lang="pl-PL" dirty="0" err="1"/>
              <a:t>server</a:t>
            </a:r>
            <a:r>
              <a:rPr lang="pl-PL" dirty="0"/>
              <a:t>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then</a:t>
            </a:r>
            <a:r>
              <a:rPr lang="pl-PL" dirty="0"/>
              <a:t> </a:t>
            </a:r>
            <a:r>
              <a:rPr lang="pl-PL" dirty="0" err="1"/>
              <a:t>executes</a:t>
            </a:r>
            <a:r>
              <a:rPr lang="pl-PL" dirty="0"/>
              <a:t> </a:t>
            </a:r>
            <a:r>
              <a:rPr lang="pl-PL" dirty="0" err="1"/>
              <a:t>client</a:t>
            </a:r>
            <a:r>
              <a:rPr lang="pl-PL" dirty="0"/>
              <a:t> </a:t>
            </a:r>
            <a:r>
              <a:rPr lang="pl-PL" dirty="0" err="1"/>
              <a:t>logic</a:t>
            </a:r>
            <a:r>
              <a:rPr lang="pl-PL" dirty="0"/>
              <a:t> and </a:t>
            </a:r>
            <a:r>
              <a:rPr lang="pl-PL" dirty="0" err="1"/>
              <a:t>transports</a:t>
            </a:r>
            <a:r>
              <a:rPr lang="pl-PL" dirty="0"/>
              <a:t> </a:t>
            </a:r>
            <a:r>
              <a:rPr lang="pl-PL" dirty="0" err="1"/>
              <a:t>back</a:t>
            </a:r>
            <a:r>
              <a:rPr lang="pl-PL" dirty="0"/>
              <a:t> DOM </a:t>
            </a:r>
            <a:r>
              <a:rPr lang="pl-PL" dirty="0" err="1"/>
              <a:t>updates</a:t>
            </a:r>
            <a:endParaRPr lang="pl-PL" dirty="0"/>
          </a:p>
          <a:p>
            <a:r>
              <a:rPr lang="pl-PL" dirty="0" err="1"/>
              <a:t>Change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server-side</a:t>
            </a:r>
            <a:r>
              <a:rPr lang="pl-PL" dirty="0"/>
              <a:t> / </a:t>
            </a:r>
            <a:r>
              <a:rPr lang="pl-PL" dirty="0" err="1"/>
              <a:t>client-side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be one </a:t>
            </a:r>
            <a:r>
              <a:rPr lang="pl-PL" dirty="0" err="1"/>
              <a:t>line</a:t>
            </a:r>
            <a:r>
              <a:rPr lang="pl-PL" dirty="0"/>
              <a:t> of </a:t>
            </a:r>
            <a:r>
              <a:rPr lang="pl-PL" dirty="0" err="1"/>
              <a:t>code</a:t>
            </a:r>
            <a:endParaRPr lang="pl-PL" dirty="0"/>
          </a:p>
          <a:p>
            <a:endParaRPr lang="pl-PL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AC0E5-6F59-4950-9930-E7249885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26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F11182-A025-4725-A728-F93B0CA98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F435-4733-4551-819C-E3E541907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Server </a:t>
            </a:r>
            <a:r>
              <a:rPr lang="pl-PL" dirty="0" err="1"/>
              <a:t>side</a:t>
            </a:r>
            <a:r>
              <a:rPr lang="pl-PL" dirty="0"/>
              <a:t> </a:t>
            </a:r>
            <a:r>
              <a:rPr lang="pl-PL" dirty="0" err="1"/>
              <a:t>Blazor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A5C0D0-0466-4AB7-8F36-FF0251FD2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Pros:</a:t>
            </a:r>
          </a:p>
          <a:p>
            <a:pPr lvl="1"/>
            <a:r>
              <a:rPr lang="pl-PL" dirty="0" err="1"/>
              <a:t>Browser</a:t>
            </a:r>
            <a:r>
              <a:rPr lang="pl-PL" dirty="0"/>
              <a:t> </a:t>
            </a:r>
            <a:r>
              <a:rPr lang="pl-PL" dirty="0" err="1"/>
              <a:t>doesn’t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to </a:t>
            </a:r>
            <a:r>
              <a:rPr lang="pl-PL" dirty="0" err="1"/>
              <a:t>support</a:t>
            </a:r>
            <a:r>
              <a:rPr lang="pl-PL" dirty="0"/>
              <a:t> </a:t>
            </a:r>
            <a:r>
              <a:rPr lang="pl-PL" dirty="0" err="1"/>
              <a:t>WebAssembly</a:t>
            </a:r>
            <a:r>
              <a:rPr lang="pl-PL" dirty="0"/>
              <a:t> to run </a:t>
            </a:r>
            <a:r>
              <a:rPr lang="pl-PL" dirty="0" err="1"/>
              <a:t>this</a:t>
            </a:r>
            <a:endParaRPr lang="pl-PL" dirty="0"/>
          </a:p>
          <a:p>
            <a:pPr lvl="1"/>
            <a:r>
              <a:rPr lang="pl-PL" dirty="0" err="1"/>
              <a:t>App</a:t>
            </a:r>
            <a:r>
              <a:rPr lang="pl-PL" dirty="0"/>
              <a:t> </a:t>
            </a:r>
            <a:r>
              <a:rPr lang="pl-PL" dirty="0" err="1"/>
              <a:t>download</a:t>
            </a:r>
            <a:r>
              <a:rPr lang="pl-PL" dirty="0"/>
              <a:t> </a:t>
            </a:r>
            <a:r>
              <a:rPr lang="pl-PL" dirty="0" err="1"/>
              <a:t>size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significantly</a:t>
            </a:r>
            <a:r>
              <a:rPr lang="pl-PL" dirty="0"/>
              <a:t> </a:t>
            </a:r>
            <a:r>
              <a:rPr lang="pl-PL" dirty="0" err="1"/>
              <a:t>smaller</a:t>
            </a:r>
            <a:endParaRPr lang="pl-PL" dirty="0"/>
          </a:p>
          <a:p>
            <a:pPr lvl="1"/>
            <a:r>
              <a:rPr lang="pl-PL" dirty="0" err="1"/>
              <a:t>Useful</a:t>
            </a:r>
            <a:r>
              <a:rPr lang="pl-PL" dirty="0"/>
              <a:t> for </a:t>
            </a:r>
            <a:r>
              <a:rPr lang="pl-PL" dirty="0" err="1"/>
              <a:t>clients</a:t>
            </a:r>
            <a:r>
              <a:rPr lang="pl-PL" dirty="0"/>
              <a:t> with </a:t>
            </a:r>
            <a:r>
              <a:rPr lang="pl-PL" dirty="0" err="1"/>
              <a:t>limited</a:t>
            </a:r>
            <a:r>
              <a:rPr lang="pl-PL" dirty="0"/>
              <a:t> </a:t>
            </a:r>
            <a:r>
              <a:rPr lang="pl-PL" dirty="0" err="1"/>
              <a:t>resources</a:t>
            </a:r>
            <a:endParaRPr lang="pl-PL" dirty="0"/>
          </a:p>
          <a:p>
            <a:pPr lvl="1"/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server</a:t>
            </a:r>
            <a:r>
              <a:rPr lang="pl-PL" dirty="0"/>
              <a:t> </a:t>
            </a:r>
            <a:r>
              <a:rPr lang="pl-PL" dirty="0" err="1"/>
              <a:t>APIs</a:t>
            </a:r>
            <a:r>
              <a:rPr lang="pl-PL" dirty="0"/>
              <a:t> on </a:t>
            </a:r>
            <a:r>
              <a:rPr lang="pl-PL" dirty="0" err="1"/>
              <a:t>client</a:t>
            </a:r>
            <a:r>
              <a:rPr lang="pl-PL" dirty="0"/>
              <a:t> </a:t>
            </a:r>
            <a:r>
              <a:rPr lang="pl-PL" dirty="0" err="1"/>
              <a:t>side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IO</a:t>
            </a:r>
          </a:p>
          <a:p>
            <a:pPr lvl="1"/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secure</a:t>
            </a:r>
            <a:r>
              <a:rPr lang="pl-PL" dirty="0"/>
              <a:t> –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source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stays</a:t>
            </a:r>
            <a:r>
              <a:rPr lang="pl-PL" dirty="0"/>
              <a:t> on the </a:t>
            </a:r>
            <a:r>
              <a:rPr lang="pl-PL" dirty="0" err="1"/>
              <a:t>server</a:t>
            </a:r>
            <a:endParaRPr lang="pl-PL" dirty="0"/>
          </a:p>
          <a:p>
            <a:r>
              <a:rPr lang="pl-PL" dirty="0" err="1"/>
              <a:t>Cons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No offline suport</a:t>
            </a:r>
          </a:p>
          <a:p>
            <a:pPr lvl="1"/>
            <a:r>
              <a:rPr lang="pl-PL" dirty="0" err="1"/>
              <a:t>Latency</a:t>
            </a:r>
            <a:endParaRPr lang="pl-PL" dirty="0"/>
          </a:p>
          <a:p>
            <a:pPr lvl="1"/>
            <a:r>
              <a:rPr lang="pl-PL" dirty="0" err="1"/>
              <a:t>Need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server</a:t>
            </a:r>
            <a:r>
              <a:rPr lang="pl-PL" dirty="0"/>
              <a:t> hardware – </a:t>
            </a:r>
            <a:r>
              <a:rPr lang="pl-PL" dirty="0" err="1"/>
              <a:t>server</a:t>
            </a:r>
            <a:r>
              <a:rPr lang="pl-PL" dirty="0"/>
              <a:t> </a:t>
            </a:r>
            <a:r>
              <a:rPr lang="pl-PL" dirty="0" err="1"/>
              <a:t>must</a:t>
            </a:r>
            <a:r>
              <a:rPr lang="pl-PL" dirty="0"/>
              <a:t> </a:t>
            </a:r>
            <a:r>
              <a:rPr lang="pl-PL" dirty="0" err="1"/>
              <a:t>manage</a:t>
            </a:r>
            <a:r>
              <a:rPr lang="pl-PL" dirty="0"/>
              <a:t>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client</a:t>
            </a:r>
            <a:r>
              <a:rPr lang="pl-PL" dirty="0"/>
              <a:t> </a:t>
            </a:r>
            <a:r>
              <a:rPr lang="pl-PL" dirty="0" err="1"/>
              <a:t>connections</a:t>
            </a:r>
            <a:r>
              <a:rPr lang="pl-PL" dirty="0"/>
              <a:t> and handle </a:t>
            </a:r>
            <a:r>
              <a:rPr lang="pl-PL" dirty="0" err="1"/>
              <a:t>client</a:t>
            </a:r>
            <a:r>
              <a:rPr lang="pl-PL" dirty="0"/>
              <a:t> </a:t>
            </a:r>
            <a:r>
              <a:rPr lang="pl-PL" dirty="0" err="1"/>
              <a:t>state</a:t>
            </a:r>
            <a:endParaRPr lang="pl-PL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AC0E5-6F59-4950-9930-E7249885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27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F11182-A025-4725-A728-F93B0CA98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C1FE-D9E6-4FE7-B0D0-337DCB28A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Blazor-Electron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4F0014-07EA-486B-B937-C96636C5A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Run </a:t>
            </a:r>
            <a:r>
              <a:rPr lang="pl-PL" dirty="0" err="1"/>
              <a:t>Blazor</a:t>
            </a:r>
            <a:r>
              <a:rPr lang="pl-PL" dirty="0"/>
              <a:t> </a:t>
            </a:r>
            <a:r>
              <a:rPr lang="pl-PL" dirty="0" err="1"/>
              <a:t>app</a:t>
            </a:r>
            <a:r>
              <a:rPr lang="pl-PL" dirty="0"/>
              <a:t> </a:t>
            </a:r>
            <a:r>
              <a:rPr lang="pl-PL" dirty="0" err="1"/>
              <a:t>inside</a:t>
            </a:r>
            <a:r>
              <a:rPr lang="pl-PL" dirty="0"/>
              <a:t> of </a:t>
            </a:r>
            <a:r>
              <a:rPr lang="pl-PL" dirty="0" err="1"/>
              <a:t>Electron</a:t>
            </a:r>
            <a:r>
              <a:rPr lang="pl-PL" dirty="0"/>
              <a:t> </a:t>
            </a:r>
            <a:r>
              <a:rPr lang="pl-PL" dirty="0" err="1"/>
              <a:t>shell</a:t>
            </a:r>
            <a:endParaRPr lang="pl-PL" dirty="0"/>
          </a:p>
          <a:p>
            <a:r>
              <a:rPr lang="pl-PL" dirty="0" err="1"/>
              <a:t>Could</a:t>
            </a:r>
            <a:r>
              <a:rPr lang="pl-PL" dirty="0"/>
              <a:t> </a:t>
            </a:r>
            <a:r>
              <a:rPr lang="pl-PL" dirty="0" err="1"/>
              <a:t>allow</a:t>
            </a:r>
            <a:r>
              <a:rPr lang="pl-PL" dirty="0"/>
              <a:t> to </a:t>
            </a:r>
            <a:r>
              <a:rPr lang="pl-PL" dirty="0" err="1"/>
              <a:t>finally</a:t>
            </a:r>
            <a:r>
              <a:rPr lang="pl-PL" dirty="0"/>
              <a:t> </a:t>
            </a:r>
            <a:r>
              <a:rPr lang="pl-PL" dirty="0" err="1"/>
              <a:t>bring</a:t>
            </a:r>
            <a:r>
              <a:rPr lang="pl-PL" dirty="0"/>
              <a:t> </a:t>
            </a:r>
            <a:r>
              <a:rPr lang="pl-PL" dirty="0" err="1"/>
              <a:t>possibility</a:t>
            </a:r>
            <a:r>
              <a:rPr lang="pl-PL" dirty="0"/>
              <a:t> to </a:t>
            </a:r>
            <a:r>
              <a:rPr lang="pl-PL" dirty="0" err="1"/>
              <a:t>create</a:t>
            </a:r>
            <a:r>
              <a:rPr lang="pl-PL" dirty="0"/>
              <a:t> cross platform desktop </a:t>
            </a:r>
            <a:r>
              <a:rPr lang="pl-PL" dirty="0" err="1"/>
              <a:t>applications</a:t>
            </a:r>
            <a:r>
              <a:rPr lang="pl-PL" dirty="0"/>
              <a:t> in .NET</a:t>
            </a:r>
          </a:p>
          <a:p>
            <a:r>
              <a:rPr lang="pl-PL" dirty="0" err="1"/>
              <a:t>Sample</a:t>
            </a:r>
            <a:r>
              <a:rPr lang="pl-PL" dirty="0"/>
              <a:t> by Steve Sanderson - </a:t>
            </a:r>
            <a:r>
              <a:rPr lang="en-US" dirty="0">
                <a:hlinkClick r:id="rId2"/>
              </a:rPr>
              <a:t>https://github.com/SteveSandersonMS/BlazorElectronExperiment.Sample</a:t>
            </a:r>
            <a:r>
              <a:rPr lang="pl-PL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B3F3D-506E-493D-87CE-F316E0E4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28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CC6475-C11B-4B25-AECD-949D181FDB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3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9C73-24B6-42E4-B5DF-7040EDFC6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Strongly</a:t>
            </a:r>
            <a:r>
              <a:rPr lang="pl-PL" dirty="0"/>
              <a:t> </a:t>
            </a:r>
            <a:r>
              <a:rPr lang="pl-PL"/>
              <a:t>typed</a:t>
            </a:r>
            <a:r>
              <a:rPr lang="pl-PL" dirty="0"/>
              <a:t> </a:t>
            </a:r>
            <a:r>
              <a:rPr lang="pl-PL" dirty="0" err="1"/>
              <a:t>APIs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17ADF7-EA4D-4E93-ACB9-729C15FF9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Emitting</a:t>
            </a:r>
            <a:r>
              <a:rPr lang="pl-PL" dirty="0"/>
              <a:t> </a:t>
            </a:r>
            <a:r>
              <a:rPr lang="pl-PL" dirty="0" err="1"/>
              <a:t>strongly</a:t>
            </a:r>
            <a:r>
              <a:rPr lang="pl-PL" dirty="0"/>
              <a:t> </a:t>
            </a:r>
            <a:r>
              <a:rPr lang="pl-PL" dirty="0" err="1"/>
              <a:t>typing</a:t>
            </a:r>
            <a:r>
              <a:rPr lang="pl-PL" dirty="0"/>
              <a:t> C# </a:t>
            </a:r>
            <a:r>
              <a:rPr lang="pl-PL" dirty="0" err="1"/>
              <a:t>code</a:t>
            </a:r>
            <a:r>
              <a:rPr lang="pl-PL" dirty="0"/>
              <a:t> from </a:t>
            </a:r>
            <a:r>
              <a:rPr lang="pl-PL" dirty="0" err="1"/>
              <a:t>TypeScript</a:t>
            </a:r>
            <a:r>
              <a:rPr lang="pl-PL" dirty="0"/>
              <a:t> </a:t>
            </a:r>
            <a:r>
              <a:rPr lang="pl-PL" dirty="0" err="1"/>
              <a:t>definition</a:t>
            </a:r>
            <a:r>
              <a:rPr lang="pl-PL" dirty="0"/>
              <a:t> </a:t>
            </a:r>
            <a:r>
              <a:rPr lang="pl-PL" dirty="0" err="1"/>
              <a:t>files</a:t>
            </a:r>
            <a:endParaRPr lang="pl-PL" dirty="0"/>
          </a:p>
          <a:p>
            <a:r>
              <a:rPr lang="pl-PL" dirty="0" err="1"/>
              <a:t>Thanks</a:t>
            </a:r>
            <a:r>
              <a:rPr lang="pl-PL" dirty="0"/>
              <a:t> to </a:t>
            </a:r>
            <a:r>
              <a:rPr lang="pl-PL" dirty="0" err="1"/>
              <a:t>OpenAPI</a:t>
            </a:r>
            <a:r>
              <a:rPr lang="pl-PL" dirty="0"/>
              <a:t>/</a:t>
            </a:r>
            <a:r>
              <a:rPr lang="pl-PL" dirty="0" err="1"/>
              <a:t>Swagger</a:t>
            </a:r>
            <a:r>
              <a:rPr lang="pl-PL" dirty="0"/>
              <a:t> support in ASP.NET </a:t>
            </a:r>
            <a:r>
              <a:rPr lang="pl-PL" dirty="0" err="1"/>
              <a:t>Core</a:t>
            </a:r>
            <a:r>
              <a:rPr lang="pl-PL" dirty="0"/>
              <a:t> 2.2 </a:t>
            </a:r>
            <a:r>
              <a:rPr lang="pl-PL" dirty="0" err="1"/>
              <a:t>you’ll</a:t>
            </a:r>
            <a:r>
              <a:rPr lang="pl-PL" dirty="0"/>
              <a:t> be </a:t>
            </a:r>
            <a:r>
              <a:rPr lang="pl-PL" dirty="0" err="1"/>
              <a:t>able</a:t>
            </a:r>
            <a:r>
              <a:rPr lang="pl-PL" dirty="0"/>
              <a:t> to </a:t>
            </a:r>
            <a:r>
              <a:rPr lang="pl-PL" dirty="0" err="1"/>
              <a:t>access</a:t>
            </a:r>
            <a:r>
              <a:rPr lang="pl-PL" dirty="0"/>
              <a:t> REST </a:t>
            </a:r>
            <a:r>
              <a:rPr lang="pl-PL" dirty="0" err="1"/>
              <a:t>APIs</a:t>
            </a:r>
            <a:r>
              <a:rPr lang="pl-PL" dirty="0"/>
              <a:t> in </a:t>
            </a:r>
            <a:r>
              <a:rPr lang="pl-PL" dirty="0" err="1"/>
              <a:t>strongly-typed</a:t>
            </a:r>
            <a:r>
              <a:rPr lang="pl-PL" dirty="0"/>
              <a:t> </a:t>
            </a:r>
            <a:r>
              <a:rPr lang="pl-PL" dirty="0" err="1"/>
              <a:t>way</a:t>
            </a:r>
            <a:endParaRPr lang="pl-PL" dirty="0"/>
          </a:p>
          <a:p>
            <a:r>
              <a:rPr lang="pl-PL" dirty="0" err="1"/>
              <a:t>So</a:t>
            </a:r>
            <a:r>
              <a:rPr lang="pl-PL" dirty="0"/>
              <a:t> –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before</a:t>
            </a:r>
            <a:r>
              <a:rPr lang="pl-PL" dirty="0"/>
              <a:t> was </a:t>
            </a:r>
            <a:r>
              <a:rPr lang="pl-PL" dirty="0" err="1"/>
              <a:t>loosely</a:t>
            </a:r>
            <a:r>
              <a:rPr lang="pl-PL" dirty="0"/>
              <a:t> </a:t>
            </a:r>
            <a:r>
              <a:rPr lang="pl-PL" dirty="0" err="1"/>
              <a:t>typed</a:t>
            </a:r>
            <a:r>
              <a:rPr lang="pl-PL" dirty="0"/>
              <a:t> and/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 </a:t>
            </a:r>
            <a:r>
              <a:rPr lang="pl-PL" dirty="0" err="1"/>
              <a:t>magic</a:t>
            </a:r>
            <a:r>
              <a:rPr lang="pl-PL" dirty="0"/>
              <a:t> </a:t>
            </a:r>
            <a:r>
              <a:rPr lang="pl-PL" dirty="0" err="1"/>
              <a:t>strings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be </a:t>
            </a:r>
            <a:r>
              <a:rPr lang="pl-PL" dirty="0" err="1"/>
              <a:t>strongly</a:t>
            </a:r>
            <a:r>
              <a:rPr lang="pl-PL" dirty="0"/>
              <a:t> </a:t>
            </a:r>
            <a:r>
              <a:rPr lang="pl-PL" dirty="0" err="1"/>
              <a:t>typed</a:t>
            </a:r>
            <a:r>
              <a:rPr lang="pl-PL" dirty="0"/>
              <a:t> and </a:t>
            </a:r>
            <a:r>
              <a:rPr lang="pl-PL" dirty="0" err="1"/>
              <a:t>available</a:t>
            </a:r>
            <a:r>
              <a:rPr lang="pl-PL" dirty="0"/>
              <a:t> via IntelliSense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DEE08-D12F-489B-9B2B-321DBE35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29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203666-3F76-4432-9C95-C84D646838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6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A21F-4D17-4F42-B745-0A30A82B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Disclaimer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31FB1-7467-49F3-8096-F71C80144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I’m</a:t>
            </a:r>
            <a:r>
              <a:rPr lang="pl-PL" dirty="0"/>
              <a:t> a </a:t>
            </a:r>
            <a:r>
              <a:rPr lang="pl-PL" dirty="0" err="1"/>
              <a:t>backend</a:t>
            </a:r>
            <a:r>
              <a:rPr lang="pl-PL" dirty="0"/>
              <a:t> developer and I </a:t>
            </a:r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really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JavaScript</a:t>
            </a:r>
          </a:p>
          <a:p>
            <a:r>
              <a:rPr lang="pl-PL" sz="4800" dirty="0"/>
              <a:t>Most of the </a:t>
            </a:r>
            <a:r>
              <a:rPr lang="pl-PL" sz="4800" dirty="0" err="1"/>
              <a:t>technologies</a:t>
            </a:r>
            <a:r>
              <a:rPr lang="pl-PL" sz="4800" dirty="0"/>
              <a:t> </a:t>
            </a:r>
            <a:r>
              <a:rPr lang="pl-PL" sz="4800" dirty="0" err="1"/>
              <a:t>presented</a:t>
            </a:r>
            <a:r>
              <a:rPr lang="pl-PL" sz="4800" dirty="0"/>
              <a:t> </a:t>
            </a:r>
            <a:r>
              <a:rPr lang="pl-PL" sz="4800" dirty="0" err="1"/>
              <a:t>are</a:t>
            </a:r>
            <a:r>
              <a:rPr lang="pl-PL" sz="4800" dirty="0"/>
              <a:t> in development and </a:t>
            </a:r>
            <a:r>
              <a:rPr lang="pl-PL" sz="4800" dirty="0" err="1"/>
              <a:t>may</a:t>
            </a:r>
            <a:r>
              <a:rPr lang="pl-PL" sz="4800" dirty="0"/>
              <a:t> </a:t>
            </a:r>
            <a:r>
              <a:rPr lang="pl-PL" sz="4800" dirty="0" err="1"/>
              <a:t>change</a:t>
            </a:r>
            <a:endParaRPr lang="pl-PL" sz="4800" dirty="0"/>
          </a:p>
          <a:p>
            <a:pPr lvl="1"/>
            <a:endParaRPr lang="pl-PL" sz="4100" dirty="0"/>
          </a:p>
          <a:p>
            <a:pPr lvl="1"/>
            <a:endParaRPr lang="pl-PL" dirty="0"/>
          </a:p>
          <a:p>
            <a:pPr lvl="1"/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3CD03-936E-409E-B4C7-D1D581E2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3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8E1FB6-4ADE-43FD-968E-72F89FBD81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605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4CF-3540-48A1-A33E-0E14260B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Future</a:t>
            </a:r>
            <a:r>
              <a:rPr lang="pl-PL" dirty="0"/>
              <a:t> of </a:t>
            </a:r>
            <a:r>
              <a:rPr lang="pl-PL" dirty="0" err="1"/>
              <a:t>Blazor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4A67ED-05F6-4A41-9477-FAD28437F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Full </a:t>
            </a:r>
            <a:r>
              <a:rPr lang="pl-PL" dirty="0" err="1"/>
              <a:t>debugging</a:t>
            </a:r>
            <a:r>
              <a:rPr lang="pl-PL" dirty="0"/>
              <a:t> in </a:t>
            </a:r>
            <a:r>
              <a:rPr lang="pl-PL" dirty="0" err="1"/>
              <a:t>browsers</a:t>
            </a:r>
            <a:r>
              <a:rPr lang="pl-PL" dirty="0"/>
              <a:t> and in the IDE</a:t>
            </a:r>
          </a:p>
          <a:p>
            <a:r>
              <a:rPr lang="pl-PL" dirty="0" err="1"/>
              <a:t>Polyfill</a:t>
            </a:r>
            <a:r>
              <a:rPr lang="pl-PL" dirty="0"/>
              <a:t> via asm.js</a:t>
            </a:r>
          </a:p>
          <a:p>
            <a:r>
              <a:rPr lang="pl-PL" dirty="0"/>
              <a:t>Live </a:t>
            </a:r>
            <a:r>
              <a:rPr lang="pl-PL" dirty="0" err="1"/>
              <a:t>reload</a:t>
            </a:r>
            <a:endParaRPr lang="pl-PL" dirty="0"/>
          </a:p>
          <a:p>
            <a:r>
              <a:rPr lang="pl-PL" dirty="0"/>
              <a:t>PWA support</a:t>
            </a:r>
          </a:p>
          <a:p>
            <a:r>
              <a:rPr lang="pl-PL" dirty="0"/>
              <a:t>Real-</a:t>
            </a:r>
            <a:r>
              <a:rPr lang="pl-PL" dirty="0" err="1"/>
              <a:t>time</a:t>
            </a:r>
            <a:r>
              <a:rPr lang="pl-PL" dirty="0"/>
              <a:t> data </a:t>
            </a:r>
            <a:r>
              <a:rPr lang="pl-PL" dirty="0" err="1"/>
              <a:t>thanks</a:t>
            </a:r>
            <a:r>
              <a:rPr lang="pl-PL" dirty="0"/>
              <a:t> to </a:t>
            </a:r>
            <a:r>
              <a:rPr lang="pl-PL" dirty="0" err="1"/>
              <a:t>SignalR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4F4D4-1525-4074-8051-4A1CF3EC9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30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C35AC9-5321-4CAD-AFDE-4A71522B97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4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8255-DF9A-43B3-B5AE-B1C9775B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Riscs</a:t>
            </a:r>
            <a:r>
              <a:rPr lang="pl-PL" dirty="0"/>
              <a:t> to </a:t>
            </a:r>
            <a:r>
              <a:rPr lang="pl-PL" dirty="0" err="1"/>
              <a:t>Blazor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AF6FF-4021-4FE5-86B7-D29513FDB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WebAssembly</a:t>
            </a:r>
            <a:r>
              <a:rPr lang="pl-PL" dirty="0"/>
              <a:t> </a:t>
            </a:r>
            <a:r>
              <a:rPr lang="pl-PL" dirty="0" err="1"/>
              <a:t>may</a:t>
            </a:r>
            <a:r>
              <a:rPr lang="pl-PL" dirty="0"/>
              <a:t> not </a:t>
            </a:r>
            <a:r>
              <a:rPr lang="pl-PL" dirty="0" err="1"/>
              <a:t>deliver</a:t>
            </a:r>
            <a:endParaRPr lang="pl-PL" dirty="0"/>
          </a:p>
          <a:p>
            <a:r>
              <a:rPr lang="pl-PL" dirty="0"/>
              <a:t>File </a:t>
            </a:r>
            <a:r>
              <a:rPr lang="pl-PL" dirty="0" err="1"/>
              <a:t>size</a:t>
            </a:r>
            <a:r>
              <a:rPr lang="pl-PL" dirty="0"/>
              <a:t> – </a:t>
            </a:r>
            <a:r>
              <a:rPr lang="pl-PL" dirty="0" err="1"/>
              <a:t>larger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js</a:t>
            </a:r>
            <a:r>
              <a:rPr lang="pl-PL" dirty="0"/>
              <a:t> (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download</a:t>
            </a:r>
            <a:r>
              <a:rPr lang="pl-PL" dirty="0"/>
              <a:t> </a:t>
            </a:r>
            <a:r>
              <a:rPr lang="pl-PL" dirty="0" err="1"/>
              <a:t>pretty</a:t>
            </a:r>
            <a:r>
              <a:rPr lang="pl-PL" dirty="0"/>
              <a:t> much </a:t>
            </a:r>
            <a:r>
              <a:rPr lang="pl-PL" dirty="0" err="1"/>
              <a:t>whole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)</a:t>
            </a:r>
          </a:p>
          <a:p>
            <a:pPr lvl="1"/>
            <a:r>
              <a:rPr lang="pl-PL" dirty="0" err="1"/>
              <a:t>Mitigated</a:t>
            </a:r>
            <a:r>
              <a:rPr lang="pl-PL" dirty="0"/>
              <a:t> by </a:t>
            </a:r>
            <a:r>
              <a:rPr lang="pl-PL" dirty="0" err="1"/>
              <a:t>tree</a:t>
            </a:r>
            <a:r>
              <a:rPr lang="pl-PL" dirty="0"/>
              <a:t> </a:t>
            </a:r>
            <a:r>
              <a:rPr lang="pl-PL" dirty="0" err="1"/>
              <a:t>shaking</a:t>
            </a:r>
            <a:r>
              <a:rPr lang="pl-PL" dirty="0"/>
              <a:t> and </a:t>
            </a:r>
            <a:r>
              <a:rPr lang="pl-PL" dirty="0" err="1"/>
              <a:t>caching</a:t>
            </a:r>
            <a:endParaRPr lang="pl-PL" dirty="0"/>
          </a:p>
          <a:p>
            <a:r>
              <a:rPr lang="pl-PL" dirty="0"/>
              <a:t>Performance – vanilla.js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faster</a:t>
            </a:r>
            <a:endParaRPr lang="pl-PL" dirty="0"/>
          </a:p>
          <a:p>
            <a:pPr lvl="1"/>
            <a:r>
              <a:rPr lang="pl-PL" dirty="0" err="1"/>
              <a:t>Mitigated</a:t>
            </a:r>
            <a:r>
              <a:rPr lang="pl-PL" dirty="0"/>
              <a:t> by AOT </a:t>
            </a:r>
            <a:r>
              <a:rPr lang="pl-PL" dirty="0" err="1"/>
              <a:t>compilation</a:t>
            </a:r>
            <a:r>
              <a:rPr lang="pl-PL" dirty="0"/>
              <a:t> and </a:t>
            </a:r>
            <a:r>
              <a:rPr lang="pl-PL" dirty="0" err="1"/>
              <a:t>improvements</a:t>
            </a:r>
            <a:r>
              <a:rPr lang="pl-PL" dirty="0"/>
              <a:t> in WASM </a:t>
            </a:r>
            <a:r>
              <a:rPr lang="pl-PL" dirty="0" err="1"/>
              <a:t>itself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C90FD-E5E6-44CC-88C6-00113C40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31</a:t>
            </a:fld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B6761-52AA-4C8F-8581-517AACD627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9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6E2C-BD8F-4D0A-BD46-014C496C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Blazor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71A85C-9F4F-4EC3-B890-A738D3B8B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pl-PL" dirty="0" err="1"/>
              <a:t>Transpiled</a:t>
            </a:r>
            <a:r>
              <a:rPr lang="pl-PL" dirty="0"/>
              <a:t> C# -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whole</a:t>
            </a:r>
            <a:r>
              <a:rPr lang="pl-PL" dirty="0"/>
              <a:t> .NET on </a:t>
            </a:r>
            <a:r>
              <a:rPr lang="pl-PL" dirty="0" err="1"/>
              <a:t>frontend</a:t>
            </a:r>
            <a:endParaRPr lang="pl-PL" dirty="0"/>
          </a:p>
          <a:p>
            <a:pPr marL="457200" indent="-457200"/>
            <a:r>
              <a:rPr lang="pl-PL" dirty="0"/>
              <a:t>Silverlight –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need</a:t>
            </a:r>
            <a:r>
              <a:rPr lang="pl-PL" dirty="0"/>
              <a:t>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plugin</a:t>
            </a:r>
            <a:r>
              <a:rPr lang="pl-PL" dirty="0"/>
              <a:t> </a:t>
            </a:r>
            <a:r>
              <a:rPr lang="pl-PL" dirty="0" err="1"/>
              <a:t>installed</a:t>
            </a:r>
            <a:r>
              <a:rPr lang="pl-PL" dirty="0"/>
              <a:t>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works</a:t>
            </a:r>
            <a:r>
              <a:rPr lang="pl-PL" dirty="0"/>
              <a:t> on mobile!</a:t>
            </a:r>
          </a:p>
          <a:p>
            <a:pPr marL="457200" indent="-457200"/>
            <a:r>
              <a:rPr lang="pl-PL" dirty="0" err="1"/>
              <a:t>WebForms</a:t>
            </a:r>
            <a:r>
              <a:rPr lang="pl-PL" dirty="0"/>
              <a:t> –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doesn’t</a:t>
            </a:r>
            <a:r>
              <a:rPr lang="pl-PL" dirty="0"/>
              <a:t> </a:t>
            </a:r>
            <a:r>
              <a:rPr lang="pl-PL" dirty="0" err="1"/>
              <a:t>try</a:t>
            </a:r>
            <a:r>
              <a:rPr lang="pl-PL" dirty="0"/>
              <a:t> to </a:t>
            </a:r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around</a:t>
            </a:r>
            <a:r>
              <a:rPr lang="pl-PL" dirty="0"/>
              <a:t> web </a:t>
            </a:r>
            <a:r>
              <a:rPr lang="pl-PL" dirty="0" err="1"/>
              <a:t>standards</a:t>
            </a:r>
            <a:r>
              <a:rPr lang="pl-PL" dirty="0"/>
              <a:t>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them</a:t>
            </a: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CBB26-192E-42AF-9FBA-47147B78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32</a:t>
            </a:fld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EF2D6-F888-4C8A-9F40-56C081D2D2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pl-PL" i="0" dirty="0"/>
          </a:p>
        </p:txBody>
      </p:sp>
    </p:spTree>
    <p:extLst>
      <p:ext uri="{BB962C8B-B14F-4D97-AF65-F5344CB8AC3E}">
        <p14:creationId xmlns:p14="http://schemas.microsoft.com/office/powerpoint/2010/main" val="292853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8C9C1-9111-40B4-A93E-97318225B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Blazor</a:t>
            </a:r>
            <a:r>
              <a:rPr lang="pl-PL" dirty="0"/>
              <a:t> as part of .NET </a:t>
            </a:r>
            <a:r>
              <a:rPr lang="pl-PL" dirty="0" err="1"/>
              <a:t>Core</a:t>
            </a:r>
            <a:r>
              <a:rPr lang="pl-PL" dirty="0"/>
              <a:t> 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8C758F-661F-44E6-88EC-B454FA85B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pl-PL" dirty="0" err="1"/>
              <a:t>Release</a:t>
            </a:r>
            <a:r>
              <a:rPr lang="pl-PL" dirty="0"/>
              <a:t> </a:t>
            </a:r>
            <a:r>
              <a:rPr lang="pl-PL" dirty="0" err="1"/>
              <a:t>date</a:t>
            </a:r>
            <a:r>
              <a:rPr lang="pl-PL" dirty="0"/>
              <a:t> - </a:t>
            </a:r>
            <a:r>
              <a:rPr lang="pl-PL" dirty="0" err="1"/>
              <a:t>September</a:t>
            </a:r>
            <a:r>
              <a:rPr lang="pl-PL" dirty="0"/>
              <a:t> 2019</a:t>
            </a:r>
          </a:p>
          <a:p>
            <a:pPr marL="457200" indent="-457200"/>
            <a:r>
              <a:rPr lang="pl-PL" dirty="0"/>
              <a:t>First version –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server-side</a:t>
            </a:r>
            <a:r>
              <a:rPr lang="pl-PL" dirty="0"/>
              <a:t>, </a:t>
            </a:r>
            <a:r>
              <a:rPr lang="pl-PL" dirty="0" err="1"/>
              <a:t>client-side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later</a:t>
            </a:r>
            <a:endParaRPr lang="pl-PL" dirty="0"/>
          </a:p>
          <a:p>
            <a:pPr marL="457200" indent="-457200"/>
            <a:r>
              <a:rPr lang="pl-PL" dirty="0" err="1"/>
              <a:t>Change</a:t>
            </a:r>
            <a:r>
              <a:rPr lang="pl-PL" dirty="0"/>
              <a:t> to </a:t>
            </a:r>
            <a:r>
              <a:rPr lang="pl-PL" dirty="0" err="1"/>
              <a:t>client-side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be one </a:t>
            </a:r>
            <a:r>
              <a:rPr lang="pl-PL" dirty="0" err="1"/>
              <a:t>line</a:t>
            </a:r>
            <a:r>
              <a:rPr lang="pl-PL" dirty="0"/>
              <a:t> of </a:t>
            </a:r>
            <a:r>
              <a:rPr lang="pl-PL" dirty="0" err="1"/>
              <a:t>code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FC4AD-BE60-46BC-81EE-496F0D21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33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3516B-4EAA-41FE-8789-6491D84C6D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9B5A-D695-4997-80B1-A03D7FB6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should</a:t>
            </a:r>
            <a:r>
              <a:rPr lang="pl-PL" dirty="0"/>
              <a:t> I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Blazor</a:t>
            </a:r>
            <a:r>
              <a:rPr lang="pl-PL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F63B6E-C9A8-4445-AA85-A3E9D92E8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Current</a:t>
            </a:r>
            <a:r>
              <a:rPr lang="pl-PL" dirty="0"/>
              <a:t> version </a:t>
            </a:r>
            <a:r>
              <a:rPr lang="pl-PL" dirty="0" err="1"/>
              <a:t>already</a:t>
            </a:r>
            <a:r>
              <a:rPr lang="pl-PL" dirty="0"/>
              <a:t> </a:t>
            </a:r>
            <a:r>
              <a:rPr lang="pl-PL" dirty="0" err="1"/>
              <a:t>supports</a:t>
            </a:r>
            <a:r>
              <a:rPr lang="pl-PL" dirty="0"/>
              <a:t> a lot of </a:t>
            </a:r>
            <a:r>
              <a:rPr lang="pl-PL" dirty="0" err="1"/>
              <a:t>stuff</a:t>
            </a:r>
            <a:r>
              <a:rPr lang="pl-PL" dirty="0"/>
              <a:t> – </a:t>
            </a:r>
            <a:r>
              <a:rPr lang="pl-PL" dirty="0" err="1"/>
              <a:t>try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for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side</a:t>
            </a:r>
            <a:r>
              <a:rPr lang="pl-PL" dirty="0"/>
              <a:t> </a:t>
            </a:r>
            <a:r>
              <a:rPr lang="pl-PL" dirty="0" err="1"/>
              <a:t>projects</a:t>
            </a:r>
            <a:endParaRPr lang="pl-PL" dirty="0"/>
          </a:p>
          <a:p>
            <a:r>
              <a:rPr lang="pl-PL" dirty="0" err="1"/>
              <a:t>When</a:t>
            </a:r>
            <a:r>
              <a:rPr lang="pl-PL" dirty="0"/>
              <a:t> .NET </a:t>
            </a:r>
            <a:r>
              <a:rPr lang="pl-PL" dirty="0" err="1"/>
              <a:t>Core</a:t>
            </a:r>
            <a:r>
              <a:rPr lang="pl-PL" dirty="0"/>
              <a:t> 3 with Server-</a:t>
            </a:r>
            <a:r>
              <a:rPr lang="pl-PL" dirty="0" err="1"/>
              <a:t>side</a:t>
            </a:r>
            <a:r>
              <a:rPr lang="pl-PL" dirty="0"/>
              <a:t> </a:t>
            </a:r>
            <a:r>
              <a:rPr lang="pl-PL" dirty="0" err="1"/>
              <a:t>Blazor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be </a:t>
            </a:r>
            <a:r>
              <a:rPr lang="pl-PL" dirty="0" err="1"/>
              <a:t>available</a:t>
            </a:r>
            <a:r>
              <a:rPr lang="pl-PL" dirty="0"/>
              <a:t> </a:t>
            </a:r>
            <a:r>
              <a:rPr lang="pl-PL" dirty="0" err="1"/>
              <a:t>later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year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in </a:t>
            </a:r>
            <a:r>
              <a:rPr lang="pl-PL" dirty="0" err="1"/>
              <a:t>smaller</a:t>
            </a:r>
            <a:r>
              <a:rPr lang="pl-PL" dirty="0"/>
              <a:t> non </a:t>
            </a:r>
            <a:r>
              <a:rPr lang="pl-PL" dirty="0" err="1"/>
              <a:t>critical</a:t>
            </a:r>
            <a:r>
              <a:rPr lang="pl-PL" dirty="0"/>
              <a:t> </a:t>
            </a:r>
            <a:r>
              <a:rPr lang="pl-PL" dirty="0" err="1"/>
              <a:t>projects</a:t>
            </a:r>
            <a:r>
              <a:rPr lang="pl-PL" dirty="0"/>
              <a:t> </a:t>
            </a:r>
            <a:r>
              <a:rPr lang="pl-PL" dirty="0" err="1"/>
              <a:t>taking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account</a:t>
            </a:r>
            <a:r>
              <a:rPr lang="pl-PL" dirty="0"/>
              <a:t>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disadvantages</a:t>
            </a:r>
            <a:endParaRPr lang="pl-PL" dirty="0"/>
          </a:p>
          <a:p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WebAssembly</a:t>
            </a:r>
            <a:r>
              <a:rPr lang="pl-PL" dirty="0"/>
              <a:t> </a:t>
            </a:r>
            <a:r>
              <a:rPr lang="pl-PL" dirty="0" err="1"/>
              <a:t>becomes</a:t>
            </a:r>
            <a:r>
              <a:rPr lang="pl-PL" dirty="0"/>
              <a:t> popular and </a:t>
            </a:r>
            <a:r>
              <a:rPr lang="pl-PL" dirty="0" err="1"/>
              <a:t>implement</a:t>
            </a:r>
            <a:r>
              <a:rPr lang="pl-PL" dirty="0"/>
              <a:t> most </a:t>
            </a:r>
            <a:r>
              <a:rPr lang="pl-PL" dirty="0" err="1"/>
              <a:t>needed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 </a:t>
            </a:r>
            <a:r>
              <a:rPr lang="pl-PL" dirty="0" err="1"/>
              <a:t>Blazor</a:t>
            </a:r>
            <a:r>
              <a:rPr lang="pl-PL" dirty="0"/>
              <a:t> </a:t>
            </a:r>
            <a:r>
              <a:rPr lang="pl-PL" dirty="0" err="1"/>
              <a:t>should</a:t>
            </a:r>
            <a:r>
              <a:rPr lang="pl-PL" dirty="0"/>
              <a:t> be </a:t>
            </a:r>
            <a:r>
              <a:rPr lang="pl-PL" dirty="0" err="1"/>
              <a:t>mature</a:t>
            </a:r>
            <a:r>
              <a:rPr lang="pl-PL" dirty="0"/>
              <a:t> </a:t>
            </a:r>
            <a:r>
              <a:rPr lang="pl-PL" dirty="0" err="1"/>
              <a:t>framework</a:t>
            </a:r>
            <a:r>
              <a:rPr lang="pl-PL" dirty="0"/>
              <a:t> </a:t>
            </a:r>
            <a:r>
              <a:rPr lang="pl-PL" dirty="0" err="1"/>
              <a:t>ready</a:t>
            </a:r>
            <a:r>
              <a:rPr lang="pl-PL" dirty="0"/>
              <a:t> to </a:t>
            </a:r>
            <a:r>
              <a:rPr lang="pl-PL" dirty="0" err="1"/>
              <a:t>use</a:t>
            </a:r>
            <a:r>
              <a:rPr lang="pl-PL" dirty="0"/>
              <a:t> in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project</a:t>
            </a:r>
            <a:r>
              <a:rPr lang="pl-PL" dirty="0"/>
              <a:t> – my </a:t>
            </a:r>
            <a:r>
              <a:rPr lang="pl-PL" dirty="0" err="1"/>
              <a:t>guess</a:t>
            </a:r>
            <a:r>
              <a:rPr lang="pl-PL" dirty="0"/>
              <a:t>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3D1AC-FA15-4D33-925F-B26B3506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34</a:t>
            </a:fld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F0A1A-EFAE-4B6D-8C9B-331266F429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 err="1"/>
              <a:t>Strictly</a:t>
            </a:r>
            <a:r>
              <a:rPr lang="pl-PL" dirty="0"/>
              <a:t> my </a:t>
            </a:r>
            <a:r>
              <a:rPr lang="pl-PL" dirty="0" err="1"/>
              <a:t>opinion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4074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88A5-83A5-43B3-826E-447DC4F730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Summary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1041C-756B-4C77-9F61-28FE62768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960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269E-1644-43B6-898E-A54E8ADD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WebAssembly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46ECE-2E05-4D42-9E74-5F91D0035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Binary</a:t>
            </a:r>
            <a:r>
              <a:rPr lang="pl-PL" dirty="0"/>
              <a:t> format of </a:t>
            </a:r>
            <a:r>
              <a:rPr lang="pl-PL" dirty="0" err="1"/>
              <a:t>executable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for web and </a:t>
            </a:r>
            <a:r>
              <a:rPr lang="pl-PL" dirty="0" err="1"/>
              <a:t>possibly</a:t>
            </a:r>
            <a:r>
              <a:rPr lang="pl-PL" dirty="0"/>
              <a:t>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environments</a:t>
            </a:r>
            <a:endParaRPr lang="pl-PL" dirty="0"/>
          </a:p>
          <a:p>
            <a:r>
              <a:rPr lang="pl-PL" dirty="0" err="1"/>
              <a:t>Currently</a:t>
            </a:r>
            <a:r>
              <a:rPr lang="pl-PL" dirty="0"/>
              <a:t> MVP, but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bright</a:t>
            </a:r>
            <a:r>
              <a:rPr lang="pl-PL" dirty="0"/>
              <a:t> </a:t>
            </a:r>
            <a:r>
              <a:rPr lang="pl-PL" dirty="0" err="1"/>
              <a:t>future</a:t>
            </a:r>
            <a:endParaRPr lang="pl-PL" dirty="0"/>
          </a:p>
          <a:p>
            <a:r>
              <a:rPr lang="pl-PL" dirty="0" err="1"/>
              <a:t>Supported</a:t>
            </a:r>
            <a:r>
              <a:rPr lang="pl-PL" dirty="0"/>
              <a:t> by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browsers</a:t>
            </a:r>
            <a:r>
              <a:rPr lang="pl-PL" dirty="0"/>
              <a:t> and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creators</a:t>
            </a:r>
            <a:endParaRPr lang="pl-PL" dirty="0"/>
          </a:p>
          <a:p>
            <a:r>
              <a:rPr lang="pl-PL" dirty="0"/>
              <a:t>In my </a:t>
            </a:r>
            <a:r>
              <a:rPr lang="pl-PL" dirty="0" err="1"/>
              <a:t>opinion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prospects</a:t>
            </a:r>
            <a:r>
              <a:rPr lang="pl-PL" dirty="0"/>
              <a:t> to </a:t>
            </a:r>
            <a:r>
              <a:rPr lang="pl-PL" dirty="0" err="1"/>
              <a:t>dramatically</a:t>
            </a:r>
            <a:r>
              <a:rPr lang="pl-PL" dirty="0"/>
              <a:t> </a:t>
            </a:r>
            <a:r>
              <a:rPr lang="pl-PL" dirty="0" err="1"/>
              <a:t>change</a:t>
            </a:r>
            <a:r>
              <a:rPr lang="pl-PL" dirty="0"/>
              <a:t>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day</a:t>
            </a:r>
            <a:r>
              <a:rPr lang="pl-PL" dirty="0"/>
              <a:t>-to-</a:t>
            </a:r>
            <a:r>
              <a:rPr lang="pl-PL" dirty="0" err="1"/>
              <a:t>day</a:t>
            </a:r>
            <a:r>
              <a:rPr lang="pl-PL" dirty="0"/>
              <a:t> </a:t>
            </a:r>
            <a:r>
              <a:rPr lang="pl-PL" dirty="0" err="1"/>
              <a:t>work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8C2A0-9B9C-4D7E-9E84-A8B218F0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36</a:t>
            </a:fld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BEF418-973C-455A-90FD-EF164E5DAC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1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87ADF-F7CA-43EC-B641-434979C3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Blazor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83FF9-E0D4-4F71-BF74-AE29B01C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Frontend</a:t>
            </a:r>
            <a:r>
              <a:rPr lang="pl-PL" dirty="0"/>
              <a:t> </a:t>
            </a:r>
            <a:r>
              <a:rPr lang="pl-PL" dirty="0" err="1"/>
              <a:t>framework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WebAssembly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allows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to </a:t>
            </a:r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err="1"/>
              <a:t>rich</a:t>
            </a:r>
            <a:r>
              <a:rPr lang="pl-PL" dirty="0"/>
              <a:t> </a:t>
            </a:r>
            <a:r>
              <a:rPr lang="pl-PL" dirty="0" err="1"/>
              <a:t>interactive</a:t>
            </a:r>
            <a:r>
              <a:rPr lang="pl-PL" dirty="0"/>
              <a:t> web </a:t>
            </a:r>
            <a:r>
              <a:rPr lang="pl-PL" dirty="0" err="1"/>
              <a:t>pages</a:t>
            </a:r>
            <a:r>
              <a:rPr lang="pl-PL" dirty="0"/>
              <a:t> (and </a:t>
            </a:r>
            <a:r>
              <a:rPr lang="pl-PL" dirty="0" err="1"/>
              <a:t>possibly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)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C#</a:t>
            </a:r>
          </a:p>
          <a:p>
            <a:r>
              <a:rPr lang="pl-PL" dirty="0" err="1"/>
              <a:t>Still</a:t>
            </a:r>
            <a:r>
              <a:rPr lang="pl-PL" dirty="0"/>
              <a:t> in development, but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bright</a:t>
            </a:r>
            <a:r>
              <a:rPr lang="pl-PL" dirty="0"/>
              <a:t> </a:t>
            </a:r>
            <a:r>
              <a:rPr lang="pl-PL" dirty="0" err="1"/>
              <a:t>future</a:t>
            </a:r>
            <a:endParaRPr lang="pl-PL" dirty="0"/>
          </a:p>
          <a:p>
            <a:r>
              <a:rPr lang="pl-PL" dirty="0" err="1"/>
              <a:t>Simplifies</a:t>
            </a:r>
            <a:r>
              <a:rPr lang="pl-PL" dirty="0"/>
              <a:t> a lot of development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8B31A-13AD-4075-9719-402D5F0BC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37</a:t>
            </a:fld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E8B2E5-DB24-4C08-BB8B-16BCEC032A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0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33FA-B2E3-4B5C-9FB7-930DC9A6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Should</a:t>
            </a:r>
            <a:r>
              <a:rPr lang="pl-PL" dirty="0"/>
              <a:t> I </a:t>
            </a:r>
            <a:r>
              <a:rPr lang="pl-PL" dirty="0" err="1"/>
              <a:t>learn</a:t>
            </a:r>
            <a:r>
              <a:rPr lang="pl-PL" dirty="0"/>
              <a:t> </a:t>
            </a:r>
            <a:r>
              <a:rPr lang="pl-PL" dirty="0" err="1"/>
              <a:t>WebAssembly</a:t>
            </a:r>
            <a:r>
              <a:rPr lang="pl-P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7EE7E-FF8A-47A5-A31D-7C67C1407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Not </a:t>
            </a:r>
            <a:r>
              <a:rPr lang="pl-PL" dirty="0" err="1"/>
              <a:t>unless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writing</a:t>
            </a:r>
            <a:r>
              <a:rPr lang="pl-PL" dirty="0"/>
              <a:t> a </a:t>
            </a:r>
            <a:r>
              <a:rPr lang="pl-PL" dirty="0" err="1"/>
              <a:t>compiler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want to </a:t>
            </a:r>
            <a:r>
              <a:rPr lang="pl-PL" dirty="0" err="1"/>
              <a:t>use</a:t>
            </a:r>
            <a:r>
              <a:rPr lang="pl-PL" dirty="0"/>
              <a:t> WASM for performance </a:t>
            </a:r>
            <a:r>
              <a:rPr lang="pl-PL" dirty="0" err="1"/>
              <a:t>gains</a:t>
            </a:r>
            <a:r>
              <a:rPr lang="pl-PL" dirty="0"/>
              <a:t> in </a:t>
            </a:r>
            <a:r>
              <a:rPr lang="pl-PL" dirty="0" err="1"/>
              <a:t>js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  <a:p>
            <a:r>
              <a:rPr lang="pl-PL" dirty="0"/>
              <a:t>But </a:t>
            </a:r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good</a:t>
            </a:r>
            <a:r>
              <a:rPr lang="pl-PL" dirty="0"/>
              <a:t> to </a:t>
            </a:r>
            <a:r>
              <a:rPr lang="pl-PL" dirty="0" err="1"/>
              <a:t>know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works</a:t>
            </a:r>
            <a:r>
              <a:rPr lang="pl-PL" dirty="0"/>
              <a:t> </a:t>
            </a:r>
            <a:r>
              <a:rPr lang="pl-PL" dirty="0" err="1"/>
              <a:t>underneath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AAC65-E1B0-45BF-8C11-DF145EB6A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38</a:t>
            </a:fld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28CBB-E8D8-4DBF-85D5-52CD26EC31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135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33FA-B2E3-4B5C-9FB7-930DC9A6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Business </a:t>
            </a:r>
            <a:r>
              <a:rPr lang="pl-PL" dirty="0" err="1"/>
              <a:t>case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7EE7E-FF8A-47A5-A31D-7C67C1407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I </a:t>
            </a:r>
            <a:r>
              <a:rPr lang="pl-PL" dirty="0" err="1"/>
              <a:t>need</a:t>
            </a:r>
            <a:r>
              <a:rPr lang="pl-PL" dirty="0"/>
              <a:t> less </a:t>
            </a:r>
            <a:r>
              <a:rPr lang="pl-PL" dirty="0" err="1"/>
              <a:t>developers</a:t>
            </a:r>
            <a:r>
              <a:rPr lang="pl-PL" dirty="0"/>
              <a:t> with </a:t>
            </a:r>
            <a:r>
              <a:rPr lang="pl-PL" dirty="0" err="1"/>
              <a:t>smaller</a:t>
            </a:r>
            <a:r>
              <a:rPr lang="pl-PL" dirty="0"/>
              <a:t> </a:t>
            </a:r>
            <a:r>
              <a:rPr lang="pl-PL" dirty="0" err="1"/>
              <a:t>skillset</a:t>
            </a:r>
            <a:endParaRPr lang="pl-PL" dirty="0"/>
          </a:p>
          <a:p>
            <a:r>
              <a:rPr lang="pl-PL" dirty="0"/>
              <a:t>I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share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across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environments</a:t>
            </a:r>
            <a:endParaRPr lang="pl-PL" dirty="0"/>
          </a:p>
          <a:p>
            <a:r>
              <a:rPr lang="pl-PL" dirty="0"/>
              <a:t>I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developed</a:t>
            </a:r>
            <a:r>
              <a:rPr lang="pl-PL" dirty="0"/>
              <a:t> in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safer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JavaScript</a:t>
            </a:r>
          </a:p>
          <a:p>
            <a:r>
              <a:rPr lang="pl-PL" dirty="0"/>
              <a:t>I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new</a:t>
            </a:r>
            <a:r>
              <a:rPr lang="pl-PL" dirty="0"/>
              <a:t> modern </a:t>
            </a:r>
            <a:r>
              <a:rPr lang="pl-PL" dirty="0" err="1"/>
              <a:t>technologies</a:t>
            </a:r>
            <a:r>
              <a:rPr lang="pl-PL" dirty="0"/>
              <a:t> to </a:t>
            </a:r>
            <a:r>
              <a:rPr lang="pl-PL" dirty="0" err="1"/>
              <a:t>write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faster</a:t>
            </a: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AAC65-E1B0-45BF-8C11-DF145EB6A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39</a:t>
            </a:fld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28CBB-E8D8-4DBF-85D5-52CD26EC31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353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A21F-4D17-4F42-B745-0A30A82B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History</a:t>
            </a:r>
            <a:r>
              <a:rPr lang="pl-PL" dirty="0"/>
              <a:t> of </a:t>
            </a:r>
            <a:r>
              <a:rPr lang="pl-PL" dirty="0" err="1"/>
              <a:t>attempts</a:t>
            </a:r>
            <a:r>
              <a:rPr lang="pl-PL" dirty="0"/>
              <a:t> to </a:t>
            </a:r>
            <a:r>
              <a:rPr lang="pl-PL" dirty="0" err="1"/>
              <a:t>replace</a:t>
            </a:r>
            <a:r>
              <a:rPr lang="pl-PL" dirty="0"/>
              <a:t> JavaScript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31FB1-7467-49F3-8096-F71C80144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90s and </a:t>
            </a:r>
            <a:r>
              <a:rPr lang="pl-PL" dirty="0" err="1"/>
              <a:t>beginning</a:t>
            </a:r>
            <a:r>
              <a:rPr lang="pl-PL" dirty="0"/>
              <a:t> of 2000s JavaScript was </a:t>
            </a:r>
            <a:r>
              <a:rPr lang="pl-PL" dirty="0" err="1"/>
              <a:t>used</a:t>
            </a:r>
            <a:r>
              <a:rPr lang="pl-PL" dirty="0"/>
              <a:t> </a:t>
            </a:r>
            <a:r>
              <a:rPr lang="pl-PL" dirty="0" err="1"/>
              <a:t>mostly</a:t>
            </a:r>
            <a:r>
              <a:rPr lang="pl-PL" dirty="0"/>
              <a:t> for the </a:t>
            </a:r>
            <a:r>
              <a:rPr lang="pl-PL" dirty="0" err="1"/>
              <a:t>basic</a:t>
            </a:r>
            <a:r>
              <a:rPr lang="pl-PL" dirty="0"/>
              <a:t> </a:t>
            </a:r>
            <a:r>
              <a:rPr lang="pl-PL" dirty="0" err="1"/>
              <a:t>interactivity</a:t>
            </a:r>
            <a:r>
              <a:rPr lang="pl-PL" dirty="0"/>
              <a:t> on web </a:t>
            </a:r>
            <a:r>
              <a:rPr lang="pl-PL" dirty="0" err="1"/>
              <a:t>pages</a:t>
            </a:r>
            <a:endParaRPr lang="pl-PL" dirty="0"/>
          </a:p>
          <a:p>
            <a:r>
              <a:rPr lang="pl-PL" dirty="0" err="1"/>
              <a:t>Plugins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popular for </a:t>
            </a:r>
            <a:r>
              <a:rPr lang="pl-PL" dirty="0" err="1"/>
              <a:t>rich</a:t>
            </a:r>
            <a:r>
              <a:rPr lang="pl-PL" dirty="0"/>
              <a:t> web </a:t>
            </a:r>
            <a:r>
              <a:rPr lang="pl-PL" dirty="0" err="1"/>
              <a:t>applications</a:t>
            </a:r>
            <a:r>
              <a:rPr lang="pl-PL" dirty="0"/>
              <a:t>, most notable:</a:t>
            </a:r>
          </a:p>
          <a:p>
            <a:pPr lvl="1"/>
            <a:r>
              <a:rPr lang="pl-PL" sz="4100" dirty="0"/>
              <a:t>Flash - 1996 - 2020 </a:t>
            </a:r>
          </a:p>
          <a:p>
            <a:pPr lvl="1"/>
            <a:r>
              <a:rPr lang="pl-PL" sz="4100" dirty="0"/>
              <a:t>Java </a:t>
            </a:r>
            <a:r>
              <a:rPr lang="pl-PL" sz="4100" dirty="0" err="1"/>
              <a:t>applets</a:t>
            </a:r>
            <a:r>
              <a:rPr lang="pl-PL" sz="4100" dirty="0"/>
              <a:t> - 1995 – 2017</a:t>
            </a:r>
          </a:p>
          <a:p>
            <a:pPr lvl="1"/>
            <a:r>
              <a:rPr lang="pl-PL" sz="4100" dirty="0"/>
              <a:t>Silverlight - 2007 – 2021</a:t>
            </a:r>
          </a:p>
          <a:p>
            <a:r>
              <a:rPr lang="pl-PL" sz="4800" dirty="0"/>
              <a:t>With </a:t>
            </a:r>
            <a:r>
              <a:rPr lang="pl-PL" sz="4800" dirty="0" err="1"/>
              <a:t>time</a:t>
            </a:r>
            <a:r>
              <a:rPr lang="pl-PL" sz="4800" dirty="0"/>
              <a:t> market </a:t>
            </a:r>
            <a:r>
              <a:rPr lang="pl-PL" sz="4800" dirty="0" err="1"/>
              <a:t>share</a:t>
            </a:r>
            <a:r>
              <a:rPr lang="pl-PL" sz="4800" dirty="0"/>
              <a:t> of </a:t>
            </a:r>
            <a:r>
              <a:rPr lang="pl-PL" sz="4800" dirty="0" err="1"/>
              <a:t>all</a:t>
            </a:r>
            <a:r>
              <a:rPr lang="pl-PL" sz="4800" dirty="0"/>
              <a:t> of </a:t>
            </a:r>
            <a:r>
              <a:rPr lang="pl-PL" sz="4800" dirty="0" err="1"/>
              <a:t>these</a:t>
            </a:r>
            <a:r>
              <a:rPr lang="pl-PL" sz="4800" dirty="0"/>
              <a:t> </a:t>
            </a:r>
            <a:r>
              <a:rPr lang="pl-PL" sz="4800" dirty="0" err="1"/>
              <a:t>plugins</a:t>
            </a:r>
            <a:r>
              <a:rPr lang="pl-PL" sz="4800" dirty="0"/>
              <a:t> </a:t>
            </a:r>
            <a:r>
              <a:rPr lang="pl-PL" sz="4800" dirty="0" err="1"/>
              <a:t>dropped</a:t>
            </a:r>
            <a:endParaRPr lang="pl-PL" sz="4800" dirty="0"/>
          </a:p>
          <a:p>
            <a:pPr lvl="1"/>
            <a:endParaRPr lang="pl-PL" sz="4100" dirty="0"/>
          </a:p>
          <a:p>
            <a:pPr lvl="1"/>
            <a:endParaRPr lang="pl-PL" dirty="0"/>
          </a:p>
          <a:p>
            <a:pPr lvl="1"/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3CD03-936E-409E-B4C7-D1D581E2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4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8E1FB6-4ADE-43FD-968E-72F89FBD81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647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707AE-9319-4DFD-AC3D-110F6EEC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WebAssembly</a:t>
            </a:r>
            <a:r>
              <a:rPr lang="pl-PL" dirty="0"/>
              <a:t> </a:t>
            </a:r>
            <a:r>
              <a:rPr lang="pl-PL" dirty="0" err="1"/>
              <a:t>replace</a:t>
            </a:r>
            <a:r>
              <a:rPr lang="pl-PL" dirty="0"/>
              <a:t> JavaScript?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C848D-788B-42CF-B1BD-39BC1C108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2612" y="4504606"/>
            <a:ext cx="20677188" cy="8006332"/>
          </a:xfrm>
        </p:spPr>
        <p:txBody>
          <a:bodyPr/>
          <a:lstStyle/>
          <a:p>
            <a:r>
              <a:rPr lang="pl-PL" dirty="0" err="1"/>
              <a:t>Quoting</a:t>
            </a:r>
            <a:r>
              <a:rPr lang="pl-PL" dirty="0"/>
              <a:t> WASM </a:t>
            </a:r>
            <a:r>
              <a:rPr lang="pl-PL" dirty="0" err="1"/>
              <a:t>creators</a:t>
            </a:r>
            <a:r>
              <a:rPr lang="pl-PL" dirty="0"/>
              <a:t> – „</a:t>
            </a:r>
            <a:r>
              <a:rPr lang="en-US" dirty="0"/>
              <a:t>No! </a:t>
            </a:r>
            <a:r>
              <a:rPr lang="en-US" dirty="0" err="1"/>
              <a:t>WebAssembly</a:t>
            </a:r>
            <a:r>
              <a:rPr lang="en-US" dirty="0"/>
              <a:t> is designed to be a complement to, not replacement of, JavaScript.</a:t>
            </a:r>
            <a:r>
              <a:rPr lang="pl-PL" dirty="0"/>
              <a:t>” - </a:t>
            </a:r>
            <a:r>
              <a:rPr lang="pl-PL" dirty="0">
                <a:hlinkClick r:id="rId2"/>
              </a:rPr>
              <a:t>https://webassembly.org/docs/faq/</a:t>
            </a:r>
            <a:r>
              <a:rPr lang="pl-PL" dirty="0"/>
              <a:t> </a:t>
            </a:r>
          </a:p>
          <a:p>
            <a:r>
              <a:rPr lang="pl-PL" dirty="0"/>
              <a:t>In my </a:t>
            </a:r>
            <a:r>
              <a:rPr lang="pl-PL" dirty="0" err="1"/>
              <a:t>opinion</a:t>
            </a:r>
            <a:r>
              <a:rPr lang="pl-PL" dirty="0"/>
              <a:t> no, but:</a:t>
            </a:r>
          </a:p>
          <a:p>
            <a:pPr lvl="1"/>
            <a:r>
              <a:rPr lang="pl-PL" dirty="0"/>
              <a:t>It </a:t>
            </a:r>
            <a:r>
              <a:rPr lang="pl-PL" dirty="0" err="1"/>
              <a:t>won’t</a:t>
            </a:r>
            <a:r>
              <a:rPr lang="pl-PL" dirty="0"/>
              <a:t> </a:t>
            </a:r>
            <a:r>
              <a:rPr lang="pl-PL" dirty="0" err="1"/>
              <a:t>happen</a:t>
            </a:r>
            <a:r>
              <a:rPr lang="pl-PL" dirty="0"/>
              <a:t> in </a:t>
            </a:r>
            <a:r>
              <a:rPr lang="pl-PL" dirty="0" err="1"/>
              <a:t>near</a:t>
            </a:r>
            <a:r>
              <a:rPr lang="pl-PL" dirty="0"/>
              <a:t> </a:t>
            </a:r>
            <a:r>
              <a:rPr lang="pl-PL" dirty="0" err="1"/>
              <a:t>future</a:t>
            </a:r>
            <a:r>
              <a:rPr lang="pl-PL" dirty="0"/>
              <a:t>, WASM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still</a:t>
            </a:r>
            <a:r>
              <a:rPr lang="pl-PL" dirty="0"/>
              <a:t> a MVP,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lot of </a:t>
            </a:r>
            <a:r>
              <a:rPr lang="pl-PL" dirty="0" err="1"/>
              <a:t>work</a:t>
            </a:r>
            <a:r>
              <a:rPr lang="pl-PL" dirty="0"/>
              <a:t> to be </a:t>
            </a:r>
            <a:r>
              <a:rPr lang="pl-PL" dirty="0" err="1"/>
              <a:t>done</a:t>
            </a:r>
            <a:r>
              <a:rPr lang="pl-PL" dirty="0"/>
              <a:t> on </a:t>
            </a:r>
            <a:r>
              <a:rPr lang="pl-PL" dirty="0" err="1"/>
              <a:t>browsers</a:t>
            </a:r>
            <a:r>
              <a:rPr lang="pl-PL" dirty="0"/>
              <a:t>, </a:t>
            </a:r>
            <a:r>
              <a:rPr lang="pl-PL" dirty="0" err="1"/>
              <a:t>compilers</a:t>
            </a:r>
            <a:r>
              <a:rPr lang="pl-PL" dirty="0"/>
              <a:t> and </a:t>
            </a:r>
            <a:r>
              <a:rPr lang="pl-PL" dirty="0" err="1"/>
              <a:t>framework</a:t>
            </a:r>
            <a:r>
              <a:rPr lang="pl-PL" dirty="0"/>
              <a:t> </a:t>
            </a:r>
            <a:r>
              <a:rPr lang="pl-PL" dirty="0" err="1"/>
              <a:t>creators</a:t>
            </a:r>
            <a:endParaRPr lang="pl-PL" dirty="0"/>
          </a:p>
          <a:p>
            <a:pPr lvl="1"/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lot of </a:t>
            </a:r>
            <a:r>
              <a:rPr lang="pl-PL" dirty="0" err="1"/>
              <a:t>source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written</a:t>
            </a:r>
            <a:r>
              <a:rPr lang="pl-PL" dirty="0"/>
              <a:t> in </a:t>
            </a:r>
            <a:r>
              <a:rPr lang="pl-PL" dirty="0" err="1"/>
              <a:t>js</a:t>
            </a:r>
            <a:r>
              <a:rPr lang="pl-PL" dirty="0"/>
              <a:t> – </a:t>
            </a:r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need</a:t>
            </a:r>
            <a:r>
              <a:rPr lang="pl-PL" dirty="0"/>
              <a:t> to be </a:t>
            </a:r>
            <a:r>
              <a:rPr lang="pl-PL" dirty="0" err="1"/>
              <a:t>maintaned</a:t>
            </a:r>
            <a:endParaRPr lang="pl-PL" dirty="0"/>
          </a:p>
          <a:p>
            <a:pPr lvl="1"/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people</a:t>
            </a:r>
            <a:r>
              <a:rPr lang="pl-PL" dirty="0"/>
              <a:t> </a:t>
            </a:r>
            <a:r>
              <a:rPr lang="pl-PL" dirty="0" err="1"/>
              <a:t>just</a:t>
            </a:r>
            <a:r>
              <a:rPr lang="pl-PL" dirty="0"/>
              <a:t> </a:t>
            </a:r>
            <a:r>
              <a:rPr lang="pl-PL" dirty="0" err="1"/>
              <a:t>prefer</a:t>
            </a:r>
            <a:r>
              <a:rPr lang="pl-PL" dirty="0"/>
              <a:t> </a:t>
            </a:r>
            <a:r>
              <a:rPr lang="pl-PL" dirty="0" err="1"/>
              <a:t>js</a:t>
            </a:r>
            <a:endParaRPr lang="pl-PL" dirty="0"/>
          </a:p>
          <a:p>
            <a:pPr lvl="1"/>
            <a:r>
              <a:rPr lang="pl-PL" dirty="0"/>
              <a:t>But WASM </a:t>
            </a:r>
            <a:r>
              <a:rPr lang="pl-PL" dirty="0" err="1"/>
              <a:t>gives</a:t>
            </a:r>
            <a:r>
              <a:rPr lang="pl-PL" dirty="0"/>
              <a:t> choice, </a:t>
            </a:r>
            <a:r>
              <a:rPr lang="pl-PL" dirty="0" err="1"/>
              <a:t>you</a:t>
            </a:r>
            <a:r>
              <a:rPr lang="pl-PL" dirty="0"/>
              <a:t> want </a:t>
            </a:r>
            <a:r>
              <a:rPr lang="pl-PL" dirty="0" err="1"/>
              <a:t>have</a:t>
            </a:r>
            <a:r>
              <a:rPr lang="pl-PL" dirty="0"/>
              <a:t> to </a:t>
            </a:r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err="1"/>
              <a:t>frontend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in </a:t>
            </a:r>
            <a:r>
              <a:rPr lang="pl-PL" dirty="0" err="1"/>
              <a:t>Javascript</a:t>
            </a:r>
            <a:r>
              <a:rPr lang="pl-PL" dirty="0"/>
              <a:t> and in </a:t>
            </a:r>
            <a:r>
              <a:rPr lang="pl-PL" dirty="0" err="1"/>
              <a:t>coming</a:t>
            </a:r>
            <a:r>
              <a:rPr lang="pl-PL" dirty="0"/>
              <a:t> </a:t>
            </a:r>
            <a:r>
              <a:rPr lang="pl-PL" dirty="0" err="1"/>
              <a:t>years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people</a:t>
            </a:r>
            <a:r>
              <a:rPr lang="pl-PL" dirty="0"/>
              <a:t> </a:t>
            </a:r>
            <a:r>
              <a:rPr lang="pl-PL" dirty="0" err="1"/>
              <a:t>won’t</a:t>
            </a:r>
            <a:r>
              <a:rPr lang="pl-PL" dirty="0"/>
              <a:t> </a:t>
            </a:r>
            <a:r>
              <a:rPr lang="pl-PL" dirty="0" err="1"/>
              <a:t>choose</a:t>
            </a:r>
            <a:r>
              <a:rPr lang="pl-PL" dirty="0"/>
              <a:t> </a:t>
            </a:r>
            <a:r>
              <a:rPr lang="pl-PL" dirty="0" err="1"/>
              <a:t>Javascript</a:t>
            </a:r>
            <a:r>
              <a:rPr lang="pl-PL" dirty="0"/>
              <a:t>,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naturally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js</a:t>
            </a:r>
            <a:r>
              <a:rPr lang="pl-PL" dirty="0"/>
              <a:t> </a:t>
            </a:r>
            <a:r>
              <a:rPr lang="pl-PL" dirty="0" err="1"/>
              <a:t>popularity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decline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8E701-6422-43CD-B408-E6D3F6DD9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40</a:t>
            </a:fld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CCDD73-F9C7-4DD3-A9C6-7FF568C2CE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340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8E18-0739-4087-92B0-722A7B987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Links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13889A-C86C-49FD-8461-E5C684628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r>
              <a:rPr lang="pl-PL" dirty="0"/>
              <a:t> – </a:t>
            </a:r>
            <a:r>
              <a:rPr lang="pl-PL" dirty="0">
                <a:hlinkClick r:id="rId2"/>
              </a:rPr>
              <a:t>https://github.com/kkalinowski/Wasm-Blazor-Presentation</a:t>
            </a:r>
            <a:r>
              <a:rPr lang="pl-PL" dirty="0"/>
              <a:t> </a:t>
            </a:r>
          </a:p>
          <a:p>
            <a:r>
              <a:rPr lang="pl-PL" dirty="0"/>
              <a:t>Post MVP </a:t>
            </a:r>
            <a:r>
              <a:rPr lang="pl-PL" dirty="0" err="1"/>
              <a:t>WebAssembly</a:t>
            </a:r>
            <a:r>
              <a:rPr lang="pl-PL" dirty="0"/>
              <a:t> - </a:t>
            </a:r>
            <a:r>
              <a:rPr lang="pl-PL" dirty="0">
                <a:hlinkClick r:id="rId3"/>
              </a:rPr>
              <a:t>https://hacks.mozilla.org/2018/10/webassemblys-post-mvp-future/</a:t>
            </a:r>
            <a:endParaRPr lang="pl-PL" dirty="0"/>
          </a:p>
          <a:p>
            <a:r>
              <a:rPr lang="pl-PL" dirty="0" err="1"/>
              <a:t>Blazor</a:t>
            </a:r>
            <a:r>
              <a:rPr lang="pl-PL" dirty="0"/>
              <a:t> </a:t>
            </a:r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page</a:t>
            </a:r>
            <a:r>
              <a:rPr lang="pl-PL" dirty="0"/>
              <a:t> - </a:t>
            </a:r>
            <a:r>
              <a:rPr lang="pl-PL" dirty="0">
                <a:hlinkClick r:id="rId4"/>
              </a:rPr>
              <a:t>https://blazor.net/</a:t>
            </a:r>
            <a:r>
              <a:rPr lang="pl-PL" dirty="0"/>
              <a:t> </a:t>
            </a:r>
          </a:p>
          <a:p>
            <a:r>
              <a:rPr lang="pl-PL" dirty="0" err="1"/>
              <a:t>Awesome</a:t>
            </a:r>
            <a:r>
              <a:rPr lang="pl-PL" dirty="0"/>
              <a:t> </a:t>
            </a:r>
            <a:r>
              <a:rPr lang="pl-PL" dirty="0" err="1"/>
              <a:t>Blazor</a:t>
            </a:r>
            <a:r>
              <a:rPr lang="pl-PL" dirty="0"/>
              <a:t> - </a:t>
            </a:r>
            <a:r>
              <a:rPr lang="pl-PL" dirty="0">
                <a:hlinkClick r:id="rId5"/>
              </a:rPr>
              <a:t>https://github.com/AdrienTorris/awesome-blazor</a:t>
            </a:r>
            <a:endParaRPr lang="pl-PL" dirty="0"/>
          </a:p>
          <a:p>
            <a:r>
              <a:rPr lang="pl-PL" dirty="0" err="1"/>
              <a:t>Awesome</a:t>
            </a:r>
            <a:r>
              <a:rPr lang="pl-PL" dirty="0"/>
              <a:t> WASM - </a:t>
            </a:r>
            <a:r>
              <a:rPr lang="pl-PL" dirty="0">
                <a:hlinkClick r:id="rId6"/>
              </a:rPr>
              <a:t>https://github.com/mbasso/awesome-wasm</a:t>
            </a:r>
            <a:r>
              <a:rPr lang="pl-PL" dirty="0"/>
              <a:t> </a:t>
            </a:r>
          </a:p>
          <a:p>
            <a:endParaRPr lang="pl-PL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B57D5-B827-4185-9FA4-332B93D1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41</a:t>
            </a:fld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97667-E4D4-4E80-A42D-0AABF37E83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7577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C187-876C-4AC4-83C7-DF1AD7212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Q&amp;A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D676F-AF88-4031-8D06-0D6E91E25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71C2A-F5EF-4C5B-806A-2589FEAB6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411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325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A21F-4D17-4F42-B745-0A30A82B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Why web plugins lost their importance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31FB1-7467-49F3-8096-F71C80144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4800" dirty="0" err="1"/>
              <a:t>Owned</a:t>
            </a:r>
            <a:r>
              <a:rPr lang="pl-PL" sz="4800" dirty="0"/>
              <a:t> by big </a:t>
            </a:r>
            <a:r>
              <a:rPr lang="pl-PL" sz="4800" dirty="0" err="1"/>
              <a:t>companies</a:t>
            </a:r>
            <a:r>
              <a:rPr lang="pl-PL" sz="4800" dirty="0"/>
              <a:t>, </a:t>
            </a:r>
            <a:r>
              <a:rPr lang="pl-PL" sz="4800" dirty="0" err="1"/>
              <a:t>that</a:t>
            </a:r>
            <a:r>
              <a:rPr lang="pl-PL" sz="4800" dirty="0"/>
              <a:t> </a:t>
            </a:r>
            <a:r>
              <a:rPr lang="pl-PL" sz="4800" dirty="0" err="1"/>
              <a:t>mainly</a:t>
            </a:r>
            <a:r>
              <a:rPr lang="pl-PL" sz="4800" dirty="0"/>
              <a:t> </a:t>
            </a:r>
            <a:r>
              <a:rPr lang="pl-PL" sz="4800" dirty="0" err="1"/>
              <a:t>wanted</a:t>
            </a:r>
            <a:r>
              <a:rPr lang="pl-PL" sz="4800" dirty="0"/>
              <a:t> to </a:t>
            </a:r>
            <a:r>
              <a:rPr lang="pl-PL" sz="4800" dirty="0" err="1"/>
              <a:t>earn</a:t>
            </a:r>
            <a:r>
              <a:rPr lang="pl-PL" sz="4800" dirty="0"/>
              <a:t> </a:t>
            </a:r>
            <a:r>
              <a:rPr lang="pl-PL" sz="4800" dirty="0" err="1"/>
              <a:t>money</a:t>
            </a:r>
            <a:endParaRPr lang="pl-PL" sz="4800" dirty="0"/>
          </a:p>
          <a:p>
            <a:r>
              <a:rPr lang="pl-PL" sz="4800" dirty="0" err="1"/>
              <a:t>Wasn’t</a:t>
            </a:r>
            <a:r>
              <a:rPr lang="pl-PL" sz="4800" dirty="0"/>
              <a:t> </a:t>
            </a:r>
            <a:r>
              <a:rPr lang="pl-PL" sz="4800" dirty="0" err="1"/>
              <a:t>really</a:t>
            </a:r>
            <a:r>
              <a:rPr lang="pl-PL" sz="4800" dirty="0"/>
              <a:t> a part of </a:t>
            </a:r>
            <a:r>
              <a:rPr lang="pl-PL" sz="4800" dirty="0" err="1"/>
              <a:t>website</a:t>
            </a:r>
            <a:r>
              <a:rPr lang="pl-PL" sz="4800" dirty="0"/>
              <a:t> – </a:t>
            </a:r>
            <a:r>
              <a:rPr lang="pl-PL" sz="4800" dirty="0" err="1"/>
              <a:t>walled</a:t>
            </a:r>
            <a:r>
              <a:rPr lang="pl-PL" sz="4800" dirty="0"/>
              <a:t> garden of </a:t>
            </a:r>
            <a:r>
              <a:rPr lang="pl-PL" sz="4800" dirty="0" err="1"/>
              <a:t>iframe</a:t>
            </a:r>
            <a:endParaRPr lang="pl-PL" sz="4800" dirty="0"/>
          </a:p>
          <a:p>
            <a:r>
              <a:rPr lang="pl-PL" sz="4800" dirty="0"/>
              <a:t>Too big and </a:t>
            </a:r>
            <a:r>
              <a:rPr lang="pl-PL" sz="4800" dirty="0" err="1"/>
              <a:t>unstable</a:t>
            </a:r>
            <a:r>
              <a:rPr lang="pl-PL" sz="4800" dirty="0"/>
              <a:t> to </a:t>
            </a:r>
            <a:r>
              <a:rPr lang="pl-PL" sz="4800" dirty="0" err="1"/>
              <a:t>become</a:t>
            </a:r>
            <a:r>
              <a:rPr lang="pl-PL" sz="4800" dirty="0"/>
              <a:t> a standard</a:t>
            </a:r>
          </a:p>
          <a:p>
            <a:r>
              <a:rPr lang="pl-PL" sz="4800" dirty="0" err="1"/>
              <a:t>Required</a:t>
            </a:r>
            <a:r>
              <a:rPr lang="pl-PL" sz="4800" dirty="0"/>
              <a:t> </a:t>
            </a:r>
            <a:r>
              <a:rPr lang="pl-PL" sz="4800" dirty="0" err="1"/>
              <a:t>additional</a:t>
            </a:r>
            <a:r>
              <a:rPr lang="pl-PL" sz="4800" dirty="0"/>
              <a:t> </a:t>
            </a:r>
            <a:r>
              <a:rPr lang="pl-PL" sz="4800" dirty="0" err="1"/>
              <a:t>virtual</a:t>
            </a:r>
            <a:r>
              <a:rPr lang="pl-PL" sz="4800" dirty="0"/>
              <a:t> </a:t>
            </a:r>
            <a:r>
              <a:rPr lang="pl-PL" sz="4800" dirty="0" err="1"/>
              <a:t>machine</a:t>
            </a:r>
            <a:r>
              <a:rPr lang="pl-PL" sz="4800" dirty="0"/>
              <a:t> on top of JavaScript </a:t>
            </a:r>
            <a:r>
              <a:rPr lang="pl-PL" sz="4800" dirty="0" err="1"/>
              <a:t>virtual</a:t>
            </a:r>
            <a:r>
              <a:rPr lang="pl-PL" sz="4800" dirty="0"/>
              <a:t> </a:t>
            </a:r>
            <a:r>
              <a:rPr lang="pl-PL" sz="4800" dirty="0" err="1"/>
              <a:t>machine</a:t>
            </a:r>
            <a:endParaRPr lang="pl-PL" sz="4800" dirty="0"/>
          </a:p>
          <a:p>
            <a:r>
              <a:rPr lang="pl-PL" sz="4800" dirty="0" err="1"/>
              <a:t>You</a:t>
            </a:r>
            <a:r>
              <a:rPr lang="pl-PL" sz="4800" dirty="0"/>
              <a:t> </a:t>
            </a:r>
            <a:r>
              <a:rPr lang="pl-PL" sz="4800" dirty="0" err="1"/>
              <a:t>could</a:t>
            </a:r>
            <a:r>
              <a:rPr lang="pl-PL" sz="4800" dirty="0"/>
              <a:t> </a:t>
            </a:r>
            <a:r>
              <a:rPr lang="pl-PL" sz="4800" dirty="0" err="1"/>
              <a:t>only</a:t>
            </a:r>
            <a:r>
              <a:rPr lang="pl-PL" sz="4800" dirty="0"/>
              <a:t> run </a:t>
            </a:r>
            <a:r>
              <a:rPr lang="pl-PL" sz="4800" dirty="0" err="1"/>
              <a:t>language</a:t>
            </a:r>
            <a:r>
              <a:rPr lang="pl-PL" sz="4800" dirty="0"/>
              <a:t> </a:t>
            </a:r>
            <a:r>
              <a:rPr lang="pl-PL" sz="4800" dirty="0" err="1"/>
              <a:t>envisioned</a:t>
            </a:r>
            <a:r>
              <a:rPr lang="pl-PL" sz="4800" dirty="0"/>
              <a:t> by </a:t>
            </a:r>
            <a:r>
              <a:rPr lang="pl-PL" sz="4800" dirty="0" err="1"/>
              <a:t>plugin</a:t>
            </a:r>
            <a:r>
              <a:rPr lang="pl-PL" sz="4800" dirty="0"/>
              <a:t> </a:t>
            </a:r>
            <a:r>
              <a:rPr lang="pl-PL" sz="4800" dirty="0" err="1"/>
              <a:t>creators</a:t>
            </a:r>
            <a:endParaRPr lang="pl-PL" sz="4800" dirty="0"/>
          </a:p>
          <a:p>
            <a:r>
              <a:rPr lang="pl-PL" sz="4800" dirty="0" err="1"/>
              <a:t>Poor</a:t>
            </a:r>
            <a:r>
              <a:rPr lang="pl-PL" sz="4800" dirty="0"/>
              <a:t> </a:t>
            </a:r>
            <a:r>
              <a:rPr lang="pl-PL" sz="4800" dirty="0" err="1"/>
              <a:t>security</a:t>
            </a:r>
            <a:endParaRPr lang="pl-PL" sz="4800" dirty="0"/>
          </a:p>
          <a:p>
            <a:r>
              <a:rPr lang="pl-PL" sz="4800" dirty="0" err="1"/>
              <a:t>Wasn’t</a:t>
            </a:r>
            <a:r>
              <a:rPr lang="pl-PL" sz="4800" dirty="0"/>
              <a:t> </a:t>
            </a:r>
            <a:r>
              <a:rPr lang="pl-PL" sz="4800" dirty="0" err="1"/>
              <a:t>supported</a:t>
            </a:r>
            <a:r>
              <a:rPr lang="pl-PL" sz="4800" dirty="0"/>
              <a:t> on mobile </a:t>
            </a:r>
            <a:r>
              <a:rPr lang="pl-PL" sz="4800" dirty="0" err="1"/>
              <a:t>platforms</a:t>
            </a:r>
            <a:endParaRPr lang="pl-PL" sz="4800" dirty="0"/>
          </a:p>
          <a:p>
            <a:pPr lvl="1"/>
            <a:endParaRPr lang="pl-PL" sz="4100" dirty="0"/>
          </a:p>
          <a:p>
            <a:pPr lvl="1"/>
            <a:endParaRPr lang="pl-PL" dirty="0"/>
          </a:p>
          <a:p>
            <a:pPr lvl="1"/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3CD03-936E-409E-B4C7-D1D581E2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5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8E1FB6-4ADE-43FD-968E-72F89FBD81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688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2DBB8-9C48-469A-83E2-D2B67934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After</a:t>
            </a:r>
            <a:r>
              <a:rPr lang="pl-PL" dirty="0"/>
              <a:t> </a:t>
            </a:r>
            <a:r>
              <a:rPr lang="pl-PL" dirty="0" err="1"/>
              <a:t>plugins</a:t>
            </a:r>
            <a:r>
              <a:rPr lang="pl-PL" dirty="0"/>
              <a:t> </a:t>
            </a:r>
            <a:r>
              <a:rPr lang="pl-PL" dirty="0" err="1"/>
              <a:t>stopped</a:t>
            </a:r>
            <a:r>
              <a:rPr lang="pl-PL" dirty="0"/>
              <a:t> </a:t>
            </a: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important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17439-EE1B-451E-A22A-AF4267323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Focus on JavaScript </a:t>
            </a:r>
          </a:p>
          <a:p>
            <a:pPr lvl="1"/>
            <a:r>
              <a:rPr lang="pl-PL" dirty="0"/>
              <a:t>New </a:t>
            </a:r>
            <a:r>
              <a:rPr lang="pl-PL" dirty="0" err="1"/>
              <a:t>versions</a:t>
            </a:r>
            <a:r>
              <a:rPr lang="pl-PL" dirty="0"/>
              <a:t> of </a:t>
            </a:r>
            <a:r>
              <a:rPr lang="pl-PL" dirty="0" err="1"/>
              <a:t>language</a:t>
            </a:r>
            <a:endParaRPr lang="pl-PL" dirty="0"/>
          </a:p>
          <a:p>
            <a:pPr lvl="1"/>
            <a:r>
              <a:rPr lang="pl-PL" dirty="0" err="1"/>
              <a:t>Transpiler</a:t>
            </a:r>
            <a:r>
              <a:rPr lang="pl-PL" dirty="0"/>
              <a:t> target</a:t>
            </a:r>
          </a:p>
          <a:p>
            <a:pPr lvl="1"/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tooling</a:t>
            </a:r>
            <a:endParaRPr lang="pl-PL" dirty="0"/>
          </a:p>
          <a:p>
            <a:pPr lvl="1"/>
            <a:r>
              <a:rPr lang="pl-PL" dirty="0"/>
              <a:t>JavaScript on </a:t>
            </a:r>
            <a:r>
              <a:rPr lang="pl-PL" dirty="0" err="1"/>
              <a:t>server</a:t>
            </a:r>
            <a:r>
              <a:rPr lang="pl-PL" dirty="0"/>
              <a:t>, desktop and mobile</a:t>
            </a:r>
          </a:p>
          <a:p>
            <a:pPr lvl="1"/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browsers</a:t>
            </a:r>
            <a:endParaRPr lang="pl-PL" dirty="0"/>
          </a:p>
          <a:p>
            <a:r>
              <a:rPr lang="pl-PL" dirty="0"/>
              <a:t>JavaScript </a:t>
            </a:r>
            <a:r>
              <a:rPr lang="pl-PL" dirty="0" err="1"/>
              <a:t>become</a:t>
            </a:r>
            <a:r>
              <a:rPr lang="pl-PL" dirty="0"/>
              <a:t> </a:t>
            </a:r>
            <a:r>
              <a:rPr lang="pl-PL" dirty="0" err="1"/>
              <a:t>monopolist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comes</a:t>
            </a:r>
            <a:r>
              <a:rPr lang="pl-PL" dirty="0"/>
              <a:t> to </a:t>
            </a:r>
            <a:r>
              <a:rPr lang="pl-PL" dirty="0" err="1"/>
              <a:t>frontend</a:t>
            </a:r>
            <a:r>
              <a:rPr lang="pl-PL" dirty="0"/>
              <a:t> development. People </a:t>
            </a:r>
            <a:r>
              <a:rPr lang="pl-PL" dirty="0" err="1"/>
              <a:t>discuss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frontend</a:t>
            </a:r>
            <a:r>
              <a:rPr lang="pl-PL" dirty="0"/>
              <a:t> </a:t>
            </a:r>
            <a:r>
              <a:rPr lang="pl-PL" dirty="0" err="1"/>
              <a:t>framework</a:t>
            </a:r>
            <a:r>
              <a:rPr lang="pl-PL" dirty="0"/>
              <a:t> </a:t>
            </a:r>
            <a:r>
              <a:rPr lang="pl-PL" dirty="0" err="1"/>
              <a:t>choices</a:t>
            </a:r>
            <a:r>
              <a:rPr lang="pl-PL" dirty="0"/>
              <a:t>. </a:t>
            </a:r>
          </a:p>
          <a:p>
            <a:r>
              <a:rPr lang="pl-PL" dirty="0" err="1"/>
              <a:t>Still</a:t>
            </a:r>
            <a:r>
              <a:rPr lang="pl-PL" dirty="0"/>
              <a:t> not </a:t>
            </a:r>
            <a:r>
              <a:rPr lang="pl-PL" dirty="0" err="1"/>
              <a:t>enough</a:t>
            </a:r>
            <a:r>
              <a:rPr lang="pl-PL" dirty="0"/>
              <a:t> performance for heavy-</a:t>
            </a:r>
            <a:r>
              <a:rPr lang="pl-PL" dirty="0" err="1"/>
              <a:t>duty</a:t>
            </a:r>
            <a:r>
              <a:rPr lang="pl-PL" dirty="0"/>
              <a:t> </a:t>
            </a:r>
            <a:r>
              <a:rPr lang="pl-PL" dirty="0" err="1"/>
              <a:t>tasks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games</a:t>
            </a:r>
            <a:r>
              <a:rPr lang="pl-PL" dirty="0"/>
              <a:t>, modeling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generally</a:t>
            </a:r>
            <a:r>
              <a:rPr lang="pl-PL" dirty="0"/>
              <a:t> software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works</a:t>
            </a:r>
            <a:r>
              <a:rPr lang="pl-PL" dirty="0"/>
              <a:t> on </a:t>
            </a:r>
            <a:r>
              <a:rPr lang="pl-PL" dirty="0" err="1"/>
              <a:t>large</a:t>
            </a:r>
            <a:r>
              <a:rPr lang="pl-PL" dirty="0"/>
              <a:t> </a:t>
            </a:r>
            <a:r>
              <a:rPr lang="pl-PL" dirty="0" err="1"/>
              <a:t>amounts</a:t>
            </a:r>
            <a:r>
              <a:rPr lang="pl-PL" dirty="0"/>
              <a:t> of data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9FE1-E568-4A6F-86DE-E7A4A88B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t>6</a:t>
            </a:fld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05B9B-A60A-480A-BCC0-6636468DB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9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25A1-65F6-4AEA-A91A-92406615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asm.js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578116-A1E9-4499-B834-3593C2D56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Created</a:t>
            </a:r>
            <a:r>
              <a:rPr lang="pl-PL" dirty="0"/>
              <a:t> by Mozilla in 2013</a:t>
            </a:r>
          </a:p>
          <a:p>
            <a:r>
              <a:rPr lang="pl-PL" dirty="0" err="1"/>
              <a:t>Subset</a:t>
            </a:r>
            <a:r>
              <a:rPr lang="pl-PL" dirty="0"/>
              <a:t> of </a:t>
            </a:r>
            <a:r>
              <a:rPr lang="pl-PL" dirty="0" err="1"/>
              <a:t>Javascript</a:t>
            </a:r>
            <a:endParaRPr lang="pl-PL" dirty="0"/>
          </a:p>
          <a:p>
            <a:r>
              <a:rPr lang="pl-PL" dirty="0"/>
              <a:t>Focus on performance</a:t>
            </a:r>
          </a:p>
          <a:p>
            <a:r>
              <a:rPr lang="pl-PL" dirty="0"/>
              <a:t>asm.js </a:t>
            </a:r>
            <a:r>
              <a:rPr lang="pl-PL" dirty="0" err="1"/>
              <a:t>depends</a:t>
            </a:r>
            <a:r>
              <a:rPr lang="pl-PL" dirty="0"/>
              <a:t> on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en-US" dirty="0"/>
              <a:t>consistency</a:t>
            </a:r>
            <a:r>
              <a:rPr lang="pl-PL" dirty="0"/>
              <a:t> and no </a:t>
            </a:r>
            <a:r>
              <a:rPr lang="pl-PL" dirty="0" err="1"/>
              <a:t>garbage</a:t>
            </a:r>
            <a:r>
              <a:rPr lang="pl-PL" dirty="0"/>
              <a:t> </a:t>
            </a:r>
            <a:r>
              <a:rPr lang="pl-PL" dirty="0" err="1"/>
              <a:t>collection</a:t>
            </a:r>
            <a:endParaRPr lang="pl-PL" dirty="0"/>
          </a:p>
          <a:p>
            <a:r>
              <a:rPr lang="pl-PL" dirty="0" err="1"/>
              <a:t>Emscripten</a:t>
            </a:r>
            <a:r>
              <a:rPr lang="pl-PL" dirty="0"/>
              <a:t> </a:t>
            </a:r>
            <a:r>
              <a:rPr lang="pl-PL" dirty="0" err="1"/>
              <a:t>compiler</a:t>
            </a:r>
            <a:r>
              <a:rPr lang="pl-PL" dirty="0"/>
              <a:t> </a:t>
            </a:r>
            <a:r>
              <a:rPr lang="pl-PL" dirty="0" err="1"/>
              <a:t>allows</a:t>
            </a:r>
            <a:r>
              <a:rPr lang="pl-PL" dirty="0"/>
              <a:t> to </a:t>
            </a:r>
            <a:r>
              <a:rPr lang="pl-PL" dirty="0" err="1"/>
              <a:t>compile</a:t>
            </a:r>
            <a:r>
              <a:rPr lang="pl-PL" dirty="0"/>
              <a:t> C program to asm.js version of </a:t>
            </a:r>
            <a:r>
              <a:rPr lang="pl-PL" dirty="0" err="1"/>
              <a:t>Javascript</a:t>
            </a:r>
            <a:endParaRPr lang="pl-PL" dirty="0"/>
          </a:p>
          <a:p>
            <a:r>
              <a:rPr lang="pl-PL" dirty="0" err="1"/>
              <a:t>Browser</a:t>
            </a:r>
            <a:r>
              <a:rPr lang="pl-PL" dirty="0"/>
              <a:t> </a:t>
            </a:r>
            <a:r>
              <a:rPr lang="pl-PL" dirty="0" err="1"/>
              <a:t>creators</a:t>
            </a:r>
            <a:r>
              <a:rPr lang="pl-PL" dirty="0"/>
              <a:t> </a:t>
            </a:r>
            <a:r>
              <a:rPr lang="pl-PL" dirty="0" err="1"/>
              <a:t>incorporated</a:t>
            </a:r>
            <a:r>
              <a:rPr lang="pl-PL" dirty="0"/>
              <a:t> </a:t>
            </a:r>
            <a:r>
              <a:rPr lang="pl-PL" dirty="0" err="1"/>
              <a:t>further</a:t>
            </a:r>
            <a:r>
              <a:rPr lang="pl-PL" dirty="0"/>
              <a:t> </a:t>
            </a:r>
            <a:r>
              <a:rPr lang="pl-PL" dirty="0" err="1"/>
              <a:t>optimizations</a:t>
            </a:r>
            <a:endParaRPr lang="pl-PL" dirty="0"/>
          </a:p>
          <a:p>
            <a:r>
              <a:rPr lang="pl-PL" dirty="0" err="1"/>
              <a:t>Example</a:t>
            </a:r>
            <a:r>
              <a:rPr lang="pl-PL" dirty="0"/>
              <a:t> software </a:t>
            </a:r>
            <a:r>
              <a:rPr lang="en-US" dirty="0"/>
              <a:t>running</a:t>
            </a:r>
            <a:r>
              <a:rPr lang="pl-PL" dirty="0"/>
              <a:t> on asm.js </a:t>
            </a:r>
            <a:r>
              <a:rPr lang="pl-PL" dirty="0" err="1"/>
              <a:t>include</a:t>
            </a:r>
            <a:r>
              <a:rPr lang="pl-PL" dirty="0"/>
              <a:t> </a:t>
            </a:r>
            <a:r>
              <a:rPr lang="pl-PL" dirty="0" err="1"/>
              <a:t>Unreal</a:t>
            </a:r>
            <a:r>
              <a:rPr lang="pl-PL" dirty="0"/>
              <a:t> Engine, Unity, </a:t>
            </a:r>
            <a:r>
              <a:rPr lang="pl-PL" dirty="0" err="1"/>
              <a:t>SQLite</a:t>
            </a:r>
            <a:r>
              <a:rPr lang="pl-PL" dirty="0"/>
              <a:t>, </a:t>
            </a:r>
            <a:r>
              <a:rPr lang="pl-PL" dirty="0" err="1"/>
              <a:t>DosBox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EDB14-6871-40FB-A698-1F8EB668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7</a:t>
            </a:fld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C8FF5-E9A0-4787-83B4-605665FE0B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8276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012C-99A6-44C3-8568-A1923180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WebAssembly</a:t>
            </a:r>
            <a:r>
              <a:rPr lang="pl-PL" dirty="0"/>
              <a:t> (WASM)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474B13-32DC-48E2-A266-967472F27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Open web standard </a:t>
            </a:r>
            <a:r>
              <a:rPr lang="pl-PL" dirty="0" err="1"/>
              <a:t>created</a:t>
            </a:r>
            <a:r>
              <a:rPr lang="pl-PL" dirty="0"/>
              <a:t> by W3C with </a:t>
            </a:r>
            <a:r>
              <a:rPr lang="pl-PL" dirty="0" err="1"/>
              <a:t>engineers</a:t>
            </a:r>
            <a:r>
              <a:rPr lang="pl-PL" dirty="0"/>
              <a:t> from Mozilla, Microsoft, Google and Apple in 2015</a:t>
            </a:r>
          </a:p>
          <a:p>
            <a:r>
              <a:rPr lang="pl-PL" dirty="0" err="1"/>
              <a:t>Binary</a:t>
            </a:r>
            <a:r>
              <a:rPr lang="pl-PL" dirty="0"/>
              <a:t> format for </a:t>
            </a:r>
            <a:r>
              <a:rPr lang="pl-PL" dirty="0" err="1"/>
              <a:t>executable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in web </a:t>
            </a:r>
            <a:r>
              <a:rPr lang="pl-PL" dirty="0" err="1"/>
              <a:t>pages</a:t>
            </a:r>
            <a:endParaRPr lang="pl-PL" dirty="0"/>
          </a:p>
          <a:p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supports</a:t>
            </a:r>
            <a:r>
              <a:rPr lang="pl-PL" dirty="0"/>
              <a:t> </a:t>
            </a:r>
            <a:r>
              <a:rPr lang="pl-PL" dirty="0" err="1"/>
              <a:t>human</a:t>
            </a:r>
            <a:r>
              <a:rPr lang="pl-PL" dirty="0"/>
              <a:t> </a:t>
            </a:r>
            <a:r>
              <a:rPr lang="pl-PL" dirty="0" err="1"/>
              <a:t>readable</a:t>
            </a:r>
            <a:r>
              <a:rPr lang="pl-PL" dirty="0"/>
              <a:t> </a:t>
            </a:r>
            <a:r>
              <a:rPr lang="pl-PL" dirty="0" err="1"/>
              <a:t>text</a:t>
            </a:r>
            <a:r>
              <a:rPr lang="pl-PL" dirty="0"/>
              <a:t> </a:t>
            </a:r>
            <a:r>
              <a:rPr lang="pl-PL" dirty="0" err="1"/>
              <a:t>representation</a:t>
            </a:r>
            <a:endParaRPr lang="pl-PL" dirty="0"/>
          </a:p>
          <a:p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stack</a:t>
            </a:r>
            <a:r>
              <a:rPr lang="pl-PL" dirty="0"/>
              <a:t> </a:t>
            </a:r>
            <a:r>
              <a:rPr lang="pl-PL" dirty="0" err="1"/>
              <a:t>based</a:t>
            </a:r>
            <a:endParaRPr lang="pl-PL" dirty="0"/>
          </a:p>
          <a:p>
            <a:r>
              <a:rPr lang="pl-PL" dirty="0" err="1"/>
              <a:t>Nearly</a:t>
            </a:r>
            <a:r>
              <a:rPr lang="pl-PL" dirty="0"/>
              <a:t> native performance</a:t>
            </a:r>
          </a:p>
          <a:p>
            <a:r>
              <a:rPr lang="pl-PL" dirty="0"/>
              <a:t>Run in </a:t>
            </a:r>
            <a:r>
              <a:rPr lang="pl-PL" dirty="0" err="1"/>
              <a:t>sandbox</a:t>
            </a:r>
            <a:r>
              <a:rPr lang="pl-PL" dirty="0"/>
              <a:t> for </a:t>
            </a:r>
            <a:r>
              <a:rPr lang="pl-PL" dirty="0" err="1"/>
              <a:t>security</a:t>
            </a:r>
            <a:endParaRPr lang="pl-PL" dirty="0"/>
          </a:p>
          <a:p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feature</a:t>
            </a:r>
            <a:r>
              <a:rPr lang="pl-PL" dirty="0"/>
              <a:t> set of asm.js</a:t>
            </a:r>
          </a:p>
          <a:p>
            <a:r>
              <a:rPr lang="pl-PL" dirty="0"/>
              <a:t>asm.js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used</a:t>
            </a:r>
            <a:r>
              <a:rPr lang="pl-PL" dirty="0"/>
              <a:t> as a </a:t>
            </a:r>
            <a:r>
              <a:rPr lang="pl-PL" dirty="0" err="1"/>
              <a:t>polyfill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55115-4EAD-4992-9FB7-1B26E37B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8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7F0702-6EC4-440E-9F42-B5201B1B8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544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EF29-9FB6-44E2-83DA-2D9B8346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Inner </a:t>
            </a:r>
            <a:r>
              <a:rPr lang="pl-PL" dirty="0" err="1"/>
              <a:t>workings</a:t>
            </a:r>
            <a:r>
              <a:rPr lang="pl-PL" dirty="0"/>
              <a:t> of JavaScript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F357D-B7DC-48AF-89DA-F5D3EDCC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BFD5-FDD1-43FA-BDA2-67E09DA67440}" type="slidenum">
              <a:rPr lang="nb-NO" smtClean="0"/>
              <a:pPr/>
              <a:t>9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A6B45F-5867-4CDF-953F-0428771F16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Image from </a:t>
            </a:r>
            <a:r>
              <a:rPr lang="pl-PL" dirty="0">
                <a:hlinkClick r:id="rId2"/>
              </a:rPr>
              <a:t>https://daveaglick.com/posts/blazor-razor-webassembly-and-mono</a:t>
            </a:r>
            <a:r>
              <a:rPr lang="pl-PL" dirty="0"/>
              <a:t> </a:t>
            </a:r>
            <a:endParaRPr lang="en-US" dirty="0"/>
          </a:p>
        </p:txBody>
      </p:sp>
      <p:pic>
        <p:nvPicPr>
          <p:cNvPr id="1026" name="Picture 2" descr="https://daveaglick.com/posts/images/js.png">
            <a:extLst>
              <a:ext uri="{FF2B5EF4-FFF2-40B4-BE49-F238E27FC236}">
                <a16:creationId xmlns:a16="http://schemas.microsoft.com/office/drawing/2014/main" id="{8CBC4B8C-6391-49B5-946B-433CF5787F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040" y="4504606"/>
            <a:ext cx="13694331" cy="89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583124"/>
      </p:ext>
    </p:extLst>
  </p:cSld>
  <p:clrMapOvr>
    <a:masterClrMapping/>
  </p:clrMapOvr>
</p:sld>
</file>

<file path=ppt/theme/theme1.xml><?xml version="1.0" encoding="utf-8"?>
<a:theme xmlns:a="http://schemas.openxmlformats.org/drawingml/2006/main" name="Making Waves">
  <a:themeElements>
    <a:clrScheme name="Making Wave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C5C"/>
      </a:accent1>
      <a:accent2>
        <a:srgbClr val="0066FF"/>
      </a:accent2>
      <a:accent3>
        <a:srgbClr val="35DDCD"/>
      </a:accent3>
      <a:accent4>
        <a:srgbClr val="90278E"/>
      </a:accent4>
      <a:accent5>
        <a:srgbClr val="3D3D3D"/>
      </a:accent5>
      <a:accent6>
        <a:srgbClr val="FFCC00"/>
      </a:accent6>
      <a:hlink>
        <a:srgbClr val="0563C1"/>
      </a:hlink>
      <a:folHlink>
        <a:srgbClr val="954F72"/>
      </a:folHlink>
    </a:clrScheme>
    <a:fontScheme name="Making Waves">
      <a:majorFont>
        <a:latin typeface="Volte Semibold"/>
        <a:ea typeface=""/>
        <a:cs typeface=""/>
      </a:majorFont>
      <a:minorFont>
        <a:latin typeface="Aften Screen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king_Waves_PPT_justert.potx" id="{10F58F99-19DD-475F-B74D-A127D56E5781}" vid="{AFCA59CC-19C8-471C-8CEC-25DC7429BBBC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7B6F9BBD95EC49AD0C214DDD0AF913" ma:contentTypeVersion="8" ma:contentTypeDescription="Create a new document." ma:contentTypeScope="" ma:versionID="b9412c1d3e4197446f4f34d2119725ca">
  <xsd:schema xmlns:xsd="http://www.w3.org/2001/XMLSchema" xmlns:xs="http://www.w3.org/2001/XMLSchema" xmlns:p="http://schemas.microsoft.com/office/2006/metadata/properties" xmlns:ns2="09e15c97-b2d8-4fe1-a9ce-6659cee9d284" xmlns:ns3="d104cbe7-4bcb-4825-b7e8-0e3a57ebf580" targetNamespace="http://schemas.microsoft.com/office/2006/metadata/properties" ma:root="true" ma:fieldsID="ec44264f1e6ac496992b0da7074e07ba" ns2:_="" ns3:_="">
    <xsd:import namespace="09e15c97-b2d8-4fe1-a9ce-6659cee9d284"/>
    <xsd:import namespace="d104cbe7-4bcb-4825-b7e8-0e3a57ebf5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e15c97-b2d8-4fe1-a9ce-6659cee9d2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4cbe7-4bcb-4825-b7e8-0e3a57ebf58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FC0D595-3327-42CB-839B-3D12938A76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E0E96E-2ED0-46E7-99AC-EF52AC96DB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e15c97-b2d8-4fe1-a9ce-6659cee9d284"/>
    <ds:schemaRef ds:uri="d104cbe7-4bcb-4825-b7e8-0e3a57ebf5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D90FAC-209D-4BEE-B965-BEC3EEB33927}">
  <ds:schemaRefs>
    <ds:schemaRef ds:uri="http://purl.org/dc/terms/"/>
    <ds:schemaRef ds:uri="http://schemas.microsoft.com/office/2006/documentManagement/types"/>
    <ds:schemaRef ds:uri="d104cbe7-4bcb-4825-b7e8-0e3a57ebf580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9e15c97-b2d8-4fe1-a9ce-6659cee9d28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1960</TotalTime>
  <Words>1934</Words>
  <Application>Microsoft Office PowerPoint</Application>
  <PresentationFormat>Custom</PresentationFormat>
  <Paragraphs>291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Aften Screen</vt:lpstr>
      <vt:lpstr>Arial</vt:lpstr>
      <vt:lpstr>Calibri</vt:lpstr>
      <vt:lpstr>Volte Semibold</vt:lpstr>
      <vt:lpstr>Making Waves</vt:lpstr>
      <vt:lpstr>WebAssembly and Blazor – the future of frontend development?</vt:lpstr>
      <vt:lpstr>PowerPoint Presentation</vt:lpstr>
      <vt:lpstr>Disclaimer</vt:lpstr>
      <vt:lpstr>History of attempts to replace JavaScript</vt:lpstr>
      <vt:lpstr>Why web plugins lost their importance</vt:lpstr>
      <vt:lpstr>After plugins stopped being important</vt:lpstr>
      <vt:lpstr>asm.js</vt:lpstr>
      <vt:lpstr>WebAssembly (WASM)</vt:lpstr>
      <vt:lpstr>Inner workings of JavaScript</vt:lpstr>
      <vt:lpstr>Inner workings of WebAssembly</vt:lpstr>
      <vt:lpstr>WASM under the hood - DEMO</vt:lpstr>
      <vt:lpstr>Created with WebAssembly</vt:lpstr>
      <vt:lpstr>Current state of WebAssembly - MVP</vt:lpstr>
      <vt:lpstr>WebAssembly roadmap</vt:lpstr>
      <vt:lpstr>Further roadmap</vt:lpstr>
      <vt:lpstr>Riscs to WebAssembly</vt:lpstr>
      <vt:lpstr>WebAssembly vs web plugins</vt:lpstr>
      <vt:lpstr>Frameworks and compilers supporting WebAssembly</vt:lpstr>
      <vt:lpstr>.NET supporting WebAssembly</vt:lpstr>
      <vt:lpstr>Blazor</vt:lpstr>
      <vt:lpstr>About Blazor</vt:lpstr>
      <vt:lpstr>Inner workings of Blazor</vt:lpstr>
      <vt:lpstr>Blazor prerequisites</vt:lpstr>
      <vt:lpstr>Blazor demo</vt:lpstr>
      <vt:lpstr>Created by Blazor community</vt:lpstr>
      <vt:lpstr>Server side Blazor</vt:lpstr>
      <vt:lpstr>Server side Blazor</vt:lpstr>
      <vt:lpstr>Blazor-Electron</vt:lpstr>
      <vt:lpstr>Strongly typed APIs</vt:lpstr>
      <vt:lpstr>Future of Blazor</vt:lpstr>
      <vt:lpstr>Riscs to Blazor</vt:lpstr>
      <vt:lpstr>What Blazor is not</vt:lpstr>
      <vt:lpstr>Blazor as part of .NET Core 3</vt:lpstr>
      <vt:lpstr>How should I use Blazor?</vt:lpstr>
      <vt:lpstr>Summary</vt:lpstr>
      <vt:lpstr>WebAssembly</vt:lpstr>
      <vt:lpstr>Blazor</vt:lpstr>
      <vt:lpstr>Should I learn WebAssembly?</vt:lpstr>
      <vt:lpstr>Business case</vt:lpstr>
      <vt:lpstr>Will WebAssembly replace JavaScript?</vt:lpstr>
      <vt:lpstr>Links</vt:lpstr>
      <vt:lpstr>Q&amp;A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Krzysztof Kalinowski</dc:creator>
  <cp:lastModifiedBy>Krzysztof Kalinowski</cp:lastModifiedBy>
  <cp:revision>305</cp:revision>
  <dcterms:created xsi:type="dcterms:W3CDTF">2018-09-20T09:04:30Z</dcterms:created>
  <dcterms:modified xsi:type="dcterms:W3CDTF">2019-05-15T17:52:13Z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0x010100077B6F9BBD95EC49AD0C214DDD0AF913</vt:lpwstr>
  </property>
</Properties>
</file>